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6.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311" r:id="rId2"/>
    <p:sldId id="305" r:id="rId3"/>
    <p:sldId id="308" r:id="rId4"/>
    <p:sldId id="309" r:id="rId5"/>
    <p:sldId id="310" r:id="rId6"/>
    <p:sldId id="312" r:id="rId7"/>
    <p:sldId id="313" r:id="rId8"/>
    <p:sldId id="317" r:id="rId9"/>
    <p:sldId id="315" r:id="rId10"/>
    <p:sldId id="316" r:id="rId11"/>
    <p:sldId id="373"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71"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E79"/>
    <a:srgbClr val="E3C9F7"/>
    <a:srgbClr val="B9E1F4"/>
    <a:srgbClr val="C8E5F7"/>
    <a:srgbClr val="0F73EE"/>
    <a:srgbClr val="6E0876"/>
    <a:srgbClr val="731AB6"/>
    <a:srgbClr val="740A47"/>
    <a:srgbClr val="720C4E"/>
    <a:srgbClr val="700E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45" autoAdjust="0"/>
    <p:restoredTop sz="77608" autoAdjust="0"/>
  </p:normalViewPr>
  <p:slideViewPr>
    <p:cSldViewPr snapToGrid="0" showGuides="1">
      <p:cViewPr varScale="1">
        <p:scale>
          <a:sx n="62" d="100"/>
          <a:sy n="62" d="100"/>
        </p:scale>
        <p:origin x="876" y="48"/>
      </p:cViewPr>
      <p:guideLst>
        <p:guide orient="horz" pos="1071"/>
        <p:guide pos="3863"/>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t>2020/1/5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t>‹#›</a:t>
            </a:fld>
            <a:endParaRPr lang="zh-CN" altLang="en-US"/>
          </a:p>
        </p:txBody>
      </p:sp>
    </p:spTree>
    <p:extLst>
      <p:ext uri="{BB962C8B-B14F-4D97-AF65-F5344CB8AC3E}">
        <p14:creationId xmlns:p14="http://schemas.microsoft.com/office/powerpoint/2010/main" val="66843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a:t>
            </a:fld>
            <a:endParaRPr lang="zh-CN" altLang="en-US"/>
          </a:p>
        </p:txBody>
      </p:sp>
    </p:spTree>
    <p:extLst>
      <p:ext uri="{BB962C8B-B14F-4D97-AF65-F5344CB8AC3E}">
        <p14:creationId xmlns:p14="http://schemas.microsoft.com/office/powerpoint/2010/main" val="25320236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9</a:t>
            </a:fld>
            <a:endParaRPr lang="zh-CN" altLang="en-US"/>
          </a:p>
        </p:txBody>
      </p:sp>
    </p:spTree>
    <p:extLst>
      <p:ext uri="{BB962C8B-B14F-4D97-AF65-F5344CB8AC3E}">
        <p14:creationId xmlns:p14="http://schemas.microsoft.com/office/powerpoint/2010/main" val="2639092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t>10</a:t>
            </a:fld>
            <a:endParaRPr lang="zh-CN" altLang="en-US"/>
          </a:p>
        </p:txBody>
      </p:sp>
    </p:spTree>
    <p:extLst>
      <p:ext uri="{BB962C8B-B14F-4D97-AF65-F5344CB8AC3E}">
        <p14:creationId xmlns:p14="http://schemas.microsoft.com/office/powerpoint/2010/main" val="33085506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Master" Target="../slideMasters/slideMaster1.xml"/><Relationship Id="rId5" Type="http://schemas.openxmlformats.org/officeDocument/2006/relationships/tags" Target="../tags/tag5.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xmlns="" id="{270B2583-4E2F-43BF-BBE4-85C7F0B8242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extLst>
      <p:ext uri="{BB962C8B-B14F-4D97-AF65-F5344CB8AC3E}">
        <p14:creationId xmlns:p14="http://schemas.microsoft.com/office/powerpoint/2010/main" val="1222350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DB8CB1A-B72B-4477-B637-6E772214EBB8}"/>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7E931172-E535-4CA3-8B09-65785CC4DA9B}"/>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5C18D02B-4DE6-4263-9D64-CCC66AF143CF}"/>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2020/1/5</a:t>
            </a:fld>
            <a:endParaRPr lang="zh-CN" altLang="en-US"/>
          </a:p>
        </p:txBody>
      </p:sp>
      <p:sp>
        <p:nvSpPr>
          <p:cNvPr id="5" name="页脚占位符 4">
            <a:extLst>
              <a:ext uri="{FF2B5EF4-FFF2-40B4-BE49-F238E27FC236}">
                <a16:creationId xmlns:a16="http://schemas.microsoft.com/office/drawing/2014/main" xmlns="" id="{9C44E5DC-7A1B-41A9-B265-C5D5D92D0AE8}"/>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271323F8-D311-482B-ABFD-C165C51AD843}"/>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396032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D649D238-AF4F-400D-A34D-53D4221CAA7D}"/>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E6D70459-7FA8-4108-8128-0A9A378A08C5}"/>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B8040127-4C7C-4690-B00E-7C04EA64B960}"/>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2020/1/5</a:t>
            </a:fld>
            <a:endParaRPr lang="zh-CN" altLang="en-US"/>
          </a:p>
        </p:txBody>
      </p:sp>
      <p:sp>
        <p:nvSpPr>
          <p:cNvPr id="5" name="页脚占位符 4">
            <a:extLst>
              <a:ext uri="{FF2B5EF4-FFF2-40B4-BE49-F238E27FC236}">
                <a16:creationId xmlns:a16="http://schemas.microsoft.com/office/drawing/2014/main" xmlns="" id="{8DC913BE-F12E-406B-A1C9-B5C027F4372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6C407ECC-FE8C-472A-A9A3-CF47922383C3}"/>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023337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2020/1/5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1552421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xmlns="" id="{AE1C4AE5-8BE9-45E7-B61B-782201DCEF86}"/>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0" y="0"/>
            <a:ext cx="12191999" cy="6858000"/>
          </a:xfrm>
          <a:prstGeom prst="rect">
            <a:avLst/>
          </a:prstGeom>
        </p:spPr>
      </p:pic>
    </p:spTree>
    <p:extLst>
      <p:ext uri="{BB962C8B-B14F-4D97-AF65-F5344CB8AC3E}">
        <p14:creationId xmlns:p14="http://schemas.microsoft.com/office/powerpoint/2010/main" val="1461381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xmlns="" id="{B7ABED3B-0A72-4FC6-95E4-32B8B924DB2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0" y="0"/>
            <a:ext cx="12191999" cy="6858000"/>
          </a:xfrm>
          <a:prstGeom prst="rect">
            <a:avLst/>
          </a:prstGeom>
        </p:spPr>
      </p:pic>
      <p:pic>
        <p:nvPicPr>
          <p:cNvPr id="8" name="图片 7">
            <a:extLst>
              <a:ext uri="{FF2B5EF4-FFF2-40B4-BE49-F238E27FC236}">
                <a16:creationId xmlns:a16="http://schemas.microsoft.com/office/drawing/2014/main" xmlns="" id="{F7FAD0B4-62AF-477C-95DD-82D19DB5024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extLst>
      <p:ext uri="{BB962C8B-B14F-4D97-AF65-F5344CB8AC3E}">
        <p14:creationId xmlns:p14="http://schemas.microsoft.com/office/powerpoint/2010/main" val="276425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xmlns="" id="{F298E3AD-58E8-46E7-B362-03C8786C393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25" y="0"/>
            <a:ext cx="12172950" cy="6858000"/>
          </a:xfrm>
          <a:prstGeom prst="rect">
            <a:avLst/>
          </a:prstGeom>
        </p:spPr>
      </p:pic>
    </p:spTree>
    <p:extLst>
      <p:ext uri="{BB962C8B-B14F-4D97-AF65-F5344CB8AC3E}">
        <p14:creationId xmlns:p14="http://schemas.microsoft.com/office/powerpoint/2010/main" val="1606953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6DA4F64-569F-4A68-A9DA-FB11B9218A7F}"/>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8D77CBAA-70D4-4712-88EF-9CDE3A17FB2B}"/>
              </a:ext>
            </a:extLst>
          </p:cNvPr>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xmlns="" id="{658F85FC-8FD9-44AB-9008-56BD3823A5C9}"/>
              </a:ext>
            </a:extLst>
          </p:cNvPr>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xmlns="" id="{BE050C28-CD7C-4044-96AB-F46BDDBFBCF6}"/>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2020/1/5</a:t>
            </a:fld>
            <a:endParaRPr lang="zh-CN" altLang="en-US"/>
          </a:p>
        </p:txBody>
      </p:sp>
      <p:sp>
        <p:nvSpPr>
          <p:cNvPr id="6" name="页脚占位符 5">
            <a:extLst>
              <a:ext uri="{FF2B5EF4-FFF2-40B4-BE49-F238E27FC236}">
                <a16:creationId xmlns:a16="http://schemas.microsoft.com/office/drawing/2014/main" xmlns="" id="{BA171DB7-F869-4456-8173-92DC9C8274AB}"/>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747F19FF-D7CA-40C4-88D6-0D39618BF96C}"/>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9947713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4653A2B-BEF1-490E-91B6-50C7A1FC8436}"/>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E7C82118-F129-42D1-A854-041D41F30EB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xmlns="" id="{ED89E93F-AF45-4874-B625-4E40D7A5C80A}"/>
              </a:ext>
            </a:extLst>
          </p:cNvPr>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xmlns="" id="{F6F0C7DF-A2C5-4CD4-AB47-B84D8D6B0244}"/>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xmlns="" id="{2F0B9518-09B2-45D0-A02B-D79C54E4670B}"/>
              </a:ext>
            </a:extLst>
          </p:cNvPr>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xmlns="" id="{6065F7E9-C5FF-4ED1-AF20-30B62CD127AF}"/>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2020/1/5</a:t>
            </a:fld>
            <a:endParaRPr lang="zh-CN" altLang="en-US"/>
          </a:p>
        </p:txBody>
      </p:sp>
      <p:sp>
        <p:nvSpPr>
          <p:cNvPr id="8" name="页脚占位符 7">
            <a:extLst>
              <a:ext uri="{FF2B5EF4-FFF2-40B4-BE49-F238E27FC236}">
                <a16:creationId xmlns:a16="http://schemas.microsoft.com/office/drawing/2014/main" xmlns="" id="{28A9D4CF-89D9-4B72-9181-8520F1C9615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xmlns="" id="{80FA4844-06FC-42C9-A835-E0BA06C3E6F4}"/>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6939462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B3EFDE61-73AE-46B4-8173-25A7C21B9CAE}"/>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2020/1/5</a:t>
            </a:fld>
            <a:endParaRPr lang="zh-CN" altLang="en-US"/>
          </a:p>
        </p:txBody>
      </p:sp>
      <p:sp>
        <p:nvSpPr>
          <p:cNvPr id="3" name="页脚占位符 2">
            <a:extLst>
              <a:ext uri="{FF2B5EF4-FFF2-40B4-BE49-F238E27FC236}">
                <a16:creationId xmlns:a16="http://schemas.microsoft.com/office/drawing/2014/main" xmlns="" id="{EE4285D3-E195-4656-AACE-89CCA2B9EE8E}"/>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xmlns="" id="{02F1BCD4-2240-4368-8B8E-A563608E7A5D}"/>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157238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1F9C79E-E688-4A09-8533-9BBD9E22CBA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AE9A2002-5A44-48E7-942C-5947C6EF4FF7}"/>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xmlns="" id="{FEA637F3-D34C-40F1-BD1E-38E32396C2D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xmlns="" id="{AB992AAE-7E60-47ED-8A0A-3084F9BEEEFE}"/>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2020/1/5</a:t>
            </a:fld>
            <a:endParaRPr lang="zh-CN" altLang="en-US"/>
          </a:p>
        </p:txBody>
      </p:sp>
      <p:sp>
        <p:nvSpPr>
          <p:cNvPr id="6" name="页脚占位符 5">
            <a:extLst>
              <a:ext uri="{FF2B5EF4-FFF2-40B4-BE49-F238E27FC236}">
                <a16:creationId xmlns:a16="http://schemas.microsoft.com/office/drawing/2014/main" xmlns="" id="{E226EBE4-B5D8-4A7B-99CC-292260602A04}"/>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24696534-74A8-480A-BAAF-2C3A01D7983E}"/>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142694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F46CBEB-80BC-450C-A72C-A8FD272CA108}"/>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723330C2-F0A2-4C0C-B333-6AD4E3C0DBDD}"/>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xmlns="" id="{2070CD2C-EE68-4724-BB81-CEC75E40F069}"/>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xmlns="" id="{C8C8CF3D-8ED2-4F04-9683-A1E1B624AA28}"/>
              </a:ext>
            </a:extLst>
          </p:cNvPr>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t>2020/1/5</a:t>
            </a:fld>
            <a:endParaRPr lang="zh-CN" altLang="en-US"/>
          </a:p>
        </p:txBody>
      </p:sp>
      <p:sp>
        <p:nvSpPr>
          <p:cNvPr id="6" name="页脚占位符 5">
            <a:extLst>
              <a:ext uri="{FF2B5EF4-FFF2-40B4-BE49-F238E27FC236}">
                <a16:creationId xmlns:a16="http://schemas.microsoft.com/office/drawing/2014/main" xmlns="" id="{D4FA3EAD-D809-492D-AAFD-9A6F33FCFBDD}"/>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4E949DB4-C99B-4DC7-BA9E-B1AAB295848A}"/>
              </a:ext>
            </a:extLst>
          </p:cNvPr>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t>‹#›</a:t>
            </a:fld>
            <a:endParaRPr lang="zh-CN" altLang="en-US"/>
          </a:p>
        </p:txBody>
      </p:sp>
    </p:spTree>
    <p:extLst>
      <p:ext uri="{BB962C8B-B14F-4D97-AF65-F5344CB8AC3E}">
        <p14:creationId xmlns:p14="http://schemas.microsoft.com/office/powerpoint/2010/main" val="3461829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394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2" r:id="rId5"/>
    <p:sldLayoutId id="2147483653"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3D5C15D2-B8DC-40A5-BE5E-C5195324B45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a:extLst>
              <a:ext uri="{FF2B5EF4-FFF2-40B4-BE49-F238E27FC236}">
                <a16:creationId xmlns:a16="http://schemas.microsoft.com/office/drawing/2014/main" xmlns="" id="{A7071F2D-FDBA-4586-921E-326B254286B2}"/>
              </a:ext>
            </a:extLst>
          </p:cNvPr>
          <p:cNvSpPr/>
          <p:nvPr/>
        </p:nvSpPr>
        <p:spPr>
          <a:xfrm>
            <a:off x="4828859" y="3308866"/>
            <a:ext cx="5403904" cy="1097459"/>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4000" dirty="0">
                <a:solidFill>
                  <a:srgbClr val="002060"/>
                </a:solidFill>
                <a:latin typeface="思源黑体 CN Heavy" panose="020B0A00000000000000" pitchFamily="34" charset="-122"/>
                <a:ea typeface="思源黑体 CN Heavy" panose="020B0A00000000000000" pitchFamily="34" charset="-122"/>
                <a:cs typeface="+mn-ea"/>
                <a:sym typeface="+mn-lt"/>
              </a:rPr>
              <a:t>软件数字水印技术</a:t>
            </a:r>
          </a:p>
        </p:txBody>
      </p:sp>
      <p:grpSp>
        <p:nvGrpSpPr>
          <p:cNvPr id="7" name="组合 6">
            <a:extLst>
              <a:ext uri="{FF2B5EF4-FFF2-40B4-BE49-F238E27FC236}">
                <a16:creationId xmlns:a16="http://schemas.microsoft.com/office/drawing/2014/main" xmlns="" id="{88DA879F-1FFD-4D12-B187-405E4B1CC34E}"/>
              </a:ext>
            </a:extLst>
          </p:cNvPr>
          <p:cNvGrpSpPr/>
          <p:nvPr/>
        </p:nvGrpSpPr>
        <p:grpSpPr>
          <a:xfrm flipH="1">
            <a:off x="1645005" y="3787822"/>
            <a:ext cx="3183854" cy="139546"/>
            <a:chOff x="5803418" y="4388994"/>
            <a:chExt cx="3183854" cy="139546"/>
          </a:xfrm>
        </p:grpSpPr>
        <p:cxnSp>
          <p:nvCxnSpPr>
            <p:cNvPr id="5" name="直接连接符 4">
              <a:extLst>
                <a:ext uri="{FF2B5EF4-FFF2-40B4-BE49-F238E27FC236}">
                  <a16:creationId xmlns:a16="http://schemas.microsoft.com/office/drawing/2014/main" xmlns="" id="{59234671-5A91-4BA2-8FAA-852FD51F7201}"/>
                </a:ext>
              </a:extLst>
            </p:cNvPr>
            <p:cNvCxnSpPr>
              <a:cxnSpLocks/>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a:extLst>
                <a:ext uri="{FF2B5EF4-FFF2-40B4-BE49-F238E27FC236}">
                  <a16:creationId xmlns:a16="http://schemas.microsoft.com/office/drawing/2014/main" xmlns="" id="{D53DF048-61C3-4F9C-8F96-6526175E80D2}"/>
                </a:ext>
              </a:extLst>
            </p:cNvPr>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140708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14C62006-8FB5-4205-B004-9DD15C05B5C3}"/>
              </a:ext>
            </a:extLst>
          </p:cNvPr>
          <p:cNvGrpSpPr/>
          <p:nvPr/>
        </p:nvGrpSpPr>
        <p:grpSpPr>
          <a:xfrm>
            <a:off x="1259350" y="671653"/>
            <a:ext cx="3283622" cy="840284"/>
            <a:chOff x="3135993" y="1051060"/>
            <a:chExt cx="3283622" cy="840284"/>
          </a:xfrm>
        </p:grpSpPr>
        <p:sp>
          <p:nvSpPr>
            <p:cNvPr id="3" name="矩形: 圆角 2">
              <a:extLst>
                <a:ext uri="{FF2B5EF4-FFF2-40B4-BE49-F238E27FC236}">
                  <a16:creationId xmlns:a16="http://schemas.microsoft.com/office/drawing/2014/main" xmlns="" id="{BA63ABFB-BAD7-4F08-98AE-7974F37C8DEE}"/>
                </a:ext>
              </a:extLst>
            </p:cNvPr>
            <p:cNvSpPr/>
            <p:nvPr/>
          </p:nvSpPr>
          <p:spPr>
            <a:xfrm>
              <a:off x="3839427" y="1280937"/>
              <a:ext cx="25801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xmlns="" id="{67D11E57-1C7D-48C0-8F0C-B09B0B6E9AFE}"/>
                </a:ext>
              </a:extLst>
            </p:cNvPr>
            <p:cNvSpPr/>
            <p:nvPr/>
          </p:nvSpPr>
          <p:spPr>
            <a:xfrm>
              <a:off x="3972879" y="1361974"/>
              <a:ext cx="2339102" cy="480131"/>
            </a:xfrm>
            <a:prstGeom prst="rect">
              <a:avLst/>
            </a:prstGeom>
          </p:spPr>
          <p:txBody>
            <a:bodyPr wrap="none">
              <a:spAutoFit/>
            </a:bodyPr>
            <a:lstStyle/>
            <a:p>
              <a:pPr>
                <a:lnSpc>
                  <a:spcPct val="90000"/>
                </a:lnSpc>
              </a:pPr>
              <a:r>
                <a:rPr lang="zh-CN" altLang="en-US" sz="2800" dirty="0">
                  <a:solidFill>
                    <a:schemeClr val="bg1"/>
                  </a:solidFill>
                  <a:latin typeface="+mj-ea"/>
                </a:rPr>
                <a:t>软件水印简介</a:t>
              </a:r>
            </a:p>
          </p:txBody>
        </p:sp>
        <p:sp>
          <p:nvSpPr>
            <p:cNvPr id="5" name="矩形 4">
              <a:extLst>
                <a:ext uri="{FF2B5EF4-FFF2-40B4-BE49-F238E27FC236}">
                  <a16:creationId xmlns:a16="http://schemas.microsoft.com/office/drawing/2014/main" xmlns="" id="{13054C8D-2189-4CAB-9199-CB778F86512B}"/>
                </a:ext>
              </a:extLst>
            </p:cNvPr>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6" name="直接连接符 5">
              <a:extLst>
                <a:ext uri="{FF2B5EF4-FFF2-40B4-BE49-F238E27FC236}">
                  <a16:creationId xmlns:a16="http://schemas.microsoft.com/office/drawing/2014/main" xmlns="" id="{3AE8EFB4-94E4-48B5-BDC7-472B1350179D}"/>
                </a:ext>
              </a:extLst>
            </p:cNvPr>
            <p:cNvCxnSpPr>
              <a:cxnSpLocks/>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xmlns="" id="{30F2620C-11FF-483A-9108-CFF4679E36E7}"/>
              </a:ext>
            </a:extLst>
          </p:cNvPr>
          <p:cNvGrpSpPr/>
          <p:nvPr/>
        </p:nvGrpSpPr>
        <p:grpSpPr>
          <a:xfrm>
            <a:off x="4689267" y="1672355"/>
            <a:ext cx="3102391" cy="554008"/>
            <a:chOff x="1962782" y="3317604"/>
            <a:chExt cx="3102391" cy="554008"/>
          </a:xfrm>
        </p:grpSpPr>
        <p:sp>
          <p:nvSpPr>
            <p:cNvPr id="8" name="矩形: 圆角 7">
              <a:extLst>
                <a:ext uri="{FF2B5EF4-FFF2-40B4-BE49-F238E27FC236}">
                  <a16:creationId xmlns:a16="http://schemas.microsoft.com/office/drawing/2014/main" xmlns="" id="{676579CB-F2D4-4496-A848-62CC93760261}"/>
                </a:ext>
              </a:extLst>
            </p:cNvPr>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xmlns="" id="{258D38EE-AE8B-4C72-9EBC-01EE13B36592}"/>
                </a:ext>
              </a:extLst>
            </p:cNvPr>
            <p:cNvSpPr/>
            <p:nvPr/>
          </p:nvSpPr>
          <p:spPr>
            <a:xfrm>
              <a:off x="2096236" y="3365889"/>
              <a:ext cx="2968937" cy="492443"/>
            </a:xfrm>
            <a:prstGeom prst="rect">
              <a:avLst/>
            </a:prstGeom>
          </p:spPr>
          <p:txBody>
            <a:bodyPr wrap="square">
              <a:spAutoFit/>
            </a:bodyPr>
            <a:lstStyle/>
            <a:p>
              <a:pPr fontAlgn="base">
                <a:spcAft>
                  <a:spcPct val="0"/>
                </a:spcAft>
                <a:defRPr/>
              </a:pPr>
              <a:r>
                <a:rPr lang="zh-CN" altLang="en-US" sz="2600" dirty="0">
                  <a:latin typeface="+mn-ea"/>
                </a:rPr>
                <a:t>动态执行过程水印 </a:t>
              </a:r>
            </a:p>
          </p:txBody>
        </p:sp>
      </p:grpSp>
      <p:grpSp>
        <p:nvGrpSpPr>
          <p:cNvPr id="10" name="组合 9">
            <a:extLst>
              <a:ext uri="{FF2B5EF4-FFF2-40B4-BE49-F238E27FC236}">
                <a16:creationId xmlns:a16="http://schemas.microsoft.com/office/drawing/2014/main" xmlns="" id="{B8E4FD43-EE47-4380-A2DD-5DE16C4E1B4B}"/>
              </a:ext>
            </a:extLst>
          </p:cNvPr>
          <p:cNvGrpSpPr/>
          <p:nvPr/>
        </p:nvGrpSpPr>
        <p:grpSpPr>
          <a:xfrm>
            <a:off x="2026249" y="2601160"/>
            <a:ext cx="3318781" cy="3637587"/>
            <a:chOff x="1419126" y="2735782"/>
            <a:chExt cx="3318781" cy="3637587"/>
          </a:xfrm>
        </p:grpSpPr>
        <p:grpSp>
          <p:nvGrpSpPr>
            <p:cNvPr id="11" name="组合 10">
              <a:extLst>
                <a:ext uri="{FF2B5EF4-FFF2-40B4-BE49-F238E27FC236}">
                  <a16:creationId xmlns:a16="http://schemas.microsoft.com/office/drawing/2014/main" xmlns="" id="{7283CEFC-A43C-4C25-9DAC-06624B14651D}"/>
                </a:ext>
              </a:extLst>
            </p:cNvPr>
            <p:cNvGrpSpPr/>
            <p:nvPr/>
          </p:nvGrpSpPr>
          <p:grpSpPr>
            <a:xfrm>
              <a:off x="1419126" y="2735782"/>
              <a:ext cx="3318781" cy="3637587"/>
              <a:chOff x="1980913" y="3125907"/>
              <a:chExt cx="3318781" cy="3637587"/>
            </a:xfrm>
          </p:grpSpPr>
          <p:sp>
            <p:nvSpPr>
              <p:cNvPr id="13" name="椭圆 12">
                <a:extLst>
                  <a:ext uri="{FF2B5EF4-FFF2-40B4-BE49-F238E27FC236}">
                    <a16:creationId xmlns:a16="http://schemas.microsoft.com/office/drawing/2014/main" xmlns="" id="{8C546146-A8CB-479F-9ACB-C2021A3F539F}"/>
                  </a:ext>
                </a:extLst>
              </p:cNvPr>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lumMod val="85000"/>
                      <a:lumOff val="15000"/>
                    </a:schemeClr>
                  </a:solidFill>
                </a:endParaRPr>
              </a:p>
            </p:txBody>
          </p:sp>
          <p:pic>
            <p:nvPicPr>
              <p:cNvPr id="14" name="图片 13">
                <a:extLst>
                  <a:ext uri="{FF2B5EF4-FFF2-40B4-BE49-F238E27FC236}">
                    <a16:creationId xmlns:a16="http://schemas.microsoft.com/office/drawing/2014/main" xmlns="" id="{0AF5975E-E4D8-4761-AC21-72894D4FFB9A}"/>
                  </a:ext>
                </a:extLst>
              </p:cNvPr>
              <p:cNvPicPr>
                <a:picLocks noChangeAspect="1"/>
              </p:cNvPicPr>
              <p:nvPr/>
            </p:nvPicPr>
            <p:blipFill>
              <a:blip r:embed="rId3"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2" name="矩形 11">
              <a:extLst>
                <a:ext uri="{FF2B5EF4-FFF2-40B4-BE49-F238E27FC236}">
                  <a16:creationId xmlns:a16="http://schemas.microsoft.com/office/drawing/2014/main" xmlns="" id="{5CE5FA98-BBF1-4D1C-B605-9D40FDC97E3D}"/>
                </a:ext>
              </a:extLst>
            </p:cNvPr>
            <p:cNvSpPr/>
            <p:nvPr/>
          </p:nvSpPr>
          <p:spPr>
            <a:xfrm>
              <a:off x="1776087" y="3405316"/>
              <a:ext cx="2847786" cy="1569660"/>
            </a:xfrm>
            <a:prstGeom prst="rect">
              <a:avLst/>
            </a:prstGeom>
          </p:spPr>
          <p:txBody>
            <a:bodyPr wrap="square">
              <a:spAutoFit/>
            </a:bodyPr>
            <a:lstStyle/>
            <a:p>
              <a:pPr fontAlgn="base">
                <a:spcAft>
                  <a:spcPct val="0"/>
                </a:spcAft>
                <a:defRPr/>
              </a:pPr>
              <a:r>
                <a:rPr lang="zh-CN" altLang="en-US" sz="2400" dirty="0">
                  <a:solidFill>
                    <a:schemeClr val="tx1">
                      <a:lumMod val="85000"/>
                      <a:lumOff val="15000"/>
                    </a:schemeClr>
                  </a:solidFill>
                  <a:latin typeface="+mn-ea"/>
                </a:rPr>
                <a:t>程序在特定的输入下运行时，对程序中指令的</a:t>
              </a:r>
              <a:r>
                <a:rPr lang="zh-CN" altLang="en-US" sz="2400" dirty="0" smtClean="0">
                  <a:solidFill>
                    <a:schemeClr val="tx1">
                      <a:lumMod val="85000"/>
                      <a:lumOff val="15000"/>
                    </a:schemeClr>
                  </a:solidFill>
                  <a:latin typeface="+mn-ea"/>
                </a:rPr>
                <a:t>执行顺序进行</a:t>
              </a:r>
              <a:r>
                <a:rPr lang="zh-CN" altLang="en-US" sz="2400" dirty="0">
                  <a:solidFill>
                    <a:schemeClr val="tx1">
                      <a:lumMod val="85000"/>
                      <a:lumOff val="15000"/>
                    </a:schemeClr>
                  </a:solidFill>
                  <a:latin typeface="+mn-ea"/>
                </a:rPr>
                <a:t>编码生成水印。</a:t>
              </a:r>
              <a:endParaRPr lang="en-US" altLang="zh-CN" sz="2400" dirty="0">
                <a:solidFill>
                  <a:schemeClr val="tx1">
                    <a:lumMod val="85000"/>
                    <a:lumOff val="15000"/>
                  </a:schemeClr>
                </a:solidFill>
                <a:latin typeface="+mn-ea"/>
              </a:endParaRPr>
            </a:p>
          </p:txBody>
        </p:sp>
      </p:grpSp>
      <p:grpSp>
        <p:nvGrpSpPr>
          <p:cNvPr id="15" name="组合 14">
            <a:extLst>
              <a:ext uri="{FF2B5EF4-FFF2-40B4-BE49-F238E27FC236}">
                <a16:creationId xmlns:a16="http://schemas.microsoft.com/office/drawing/2014/main" xmlns="" id="{0EC7EF8B-0B38-4A40-84BF-AC668687D7B8}"/>
              </a:ext>
            </a:extLst>
          </p:cNvPr>
          <p:cNvGrpSpPr/>
          <p:nvPr/>
        </p:nvGrpSpPr>
        <p:grpSpPr>
          <a:xfrm>
            <a:off x="6846972" y="2625819"/>
            <a:ext cx="3318781" cy="3637587"/>
            <a:chOff x="1419126" y="2735782"/>
            <a:chExt cx="3318781" cy="3637587"/>
          </a:xfrm>
        </p:grpSpPr>
        <p:grpSp>
          <p:nvGrpSpPr>
            <p:cNvPr id="16" name="组合 15">
              <a:extLst>
                <a:ext uri="{FF2B5EF4-FFF2-40B4-BE49-F238E27FC236}">
                  <a16:creationId xmlns:a16="http://schemas.microsoft.com/office/drawing/2014/main" xmlns="" id="{D3388992-112C-4DE1-9147-10238E7F1C79}"/>
                </a:ext>
              </a:extLst>
            </p:cNvPr>
            <p:cNvGrpSpPr/>
            <p:nvPr/>
          </p:nvGrpSpPr>
          <p:grpSpPr>
            <a:xfrm>
              <a:off x="1419126" y="2735782"/>
              <a:ext cx="3318781" cy="3637587"/>
              <a:chOff x="1980913" y="3125907"/>
              <a:chExt cx="3318781" cy="3637587"/>
            </a:xfrm>
          </p:grpSpPr>
          <p:sp>
            <p:nvSpPr>
              <p:cNvPr id="18" name="椭圆 17">
                <a:extLst>
                  <a:ext uri="{FF2B5EF4-FFF2-40B4-BE49-F238E27FC236}">
                    <a16:creationId xmlns:a16="http://schemas.microsoft.com/office/drawing/2014/main" xmlns="" id="{A73B92C8-73BF-44BD-8865-FE83C733E9CF}"/>
                  </a:ext>
                </a:extLst>
              </p:cNvPr>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lumMod val="85000"/>
                      <a:lumOff val="15000"/>
                    </a:schemeClr>
                  </a:solidFill>
                </a:endParaRPr>
              </a:p>
            </p:txBody>
          </p:sp>
          <p:pic>
            <p:nvPicPr>
              <p:cNvPr id="19" name="图片 18">
                <a:extLst>
                  <a:ext uri="{FF2B5EF4-FFF2-40B4-BE49-F238E27FC236}">
                    <a16:creationId xmlns:a16="http://schemas.microsoft.com/office/drawing/2014/main" xmlns="" id="{49674787-06BB-4B1B-B83F-5C5EBD3084E4}"/>
                  </a:ext>
                </a:extLst>
              </p:cNvPr>
              <p:cNvPicPr>
                <a:picLocks noChangeAspect="1"/>
              </p:cNvPicPr>
              <p:nvPr/>
            </p:nvPicPr>
            <p:blipFill>
              <a:blip r:embed="rId3"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7" name="矩形 16">
              <a:extLst>
                <a:ext uri="{FF2B5EF4-FFF2-40B4-BE49-F238E27FC236}">
                  <a16:creationId xmlns:a16="http://schemas.microsoft.com/office/drawing/2014/main" xmlns="" id="{1184876E-1E3C-4890-83EA-E6CC2BE3102E}"/>
                </a:ext>
              </a:extLst>
            </p:cNvPr>
            <p:cNvSpPr/>
            <p:nvPr/>
          </p:nvSpPr>
          <p:spPr>
            <a:xfrm>
              <a:off x="1637388" y="3496349"/>
              <a:ext cx="2996555" cy="1200329"/>
            </a:xfrm>
            <a:prstGeom prst="rect">
              <a:avLst/>
            </a:prstGeom>
          </p:spPr>
          <p:txBody>
            <a:bodyPr wrap="square">
              <a:spAutoFit/>
            </a:bodyPr>
            <a:lstStyle/>
            <a:p>
              <a:pPr fontAlgn="base">
                <a:spcAft>
                  <a:spcPct val="0"/>
                </a:spcAft>
                <a:defRPr/>
              </a:pPr>
              <a:r>
                <a:rPr lang="zh-CN" altLang="en-US" sz="2400" dirty="0">
                  <a:solidFill>
                    <a:schemeClr val="tx1">
                      <a:lumMod val="85000"/>
                      <a:lumOff val="15000"/>
                    </a:schemeClr>
                  </a:solidFill>
                  <a:latin typeface="+mn-ea"/>
                </a:rPr>
                <a:t>水印检测则通过控制地址和操作码顺序的统计特性来进行。</a:t>
              </a:r>
              <a:endParaRPr lang="en-US" altLang="zh-CN" sz="2400" dirty="0">
                <a:solidFill>
                  <a:schemeClr val="tx1">
                    <a:lumMod val="85000"/>
                    <a:lumOff val="15000"/>
                  </a:schemeClr>
                </a:solidFill>
                <a:latin typeface="+mn-ea"/>
              </a:endParaRPr>
            </a:p>
          </p:txBody>
        </p:sp>
      </p:grpSp>
    </p:spTree>
    <p:extLst>
      <p:ext uri="{BB962C8B-B14F-4D97-AF65-F5344CB8AC3E}">
        <p14:creationId xmlns:p14="http://schemas.microsoft.com/office/powerpoint/2010/main" val="227005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par>
                          <p:cTn id="8" fill="hold">
                            <p:stCondLst>
                              <p:cond delay="500"/>
                            </p:stCondLst>
                            <p:childTnLst>
                              <p:par>
                                <p:cTn id="9" presetID="18" presetClass="entr" presetSubtype="3"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strips(upRight)">
                                      <p:cBhvr>
                                        <p:cTn id="11" dur="500"/>
                                        <p:tgtEl>
                                          <p:spTgt spid="10"/>
                                        </p:tgtEl>
                                      </p:cBhvr>
                                    </p:animEffect>
                                  </p:childTnLst>
                                </p:cTn>
                              </p:par>
                            </p:childTnLst>
                          </p:cTn>
                        </p:par>
                        <p:par>
                          <p:cTn id="12" fill="hold">
                            <p:stCondLst>
                              <p:cond delay="1000"/>
                            </p:stCondLst>
                            <p:childTnLst>
                              <p:par>
                                <p:cTn id="13" presetID="18" presetClass="entr" presetSubtype="12"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strips(downLeft)">
                                      <p:cBhvr>
                                        <p:cTn id="1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9327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xmlns="" id="{95A3C354-2E7D-4725-BDF4-FC9EB3CEAC9C}"/>
              </a:ext>
            </a:extLst>
          </p:cNvPr>
          <p:cNvGrpSpPr/>
          <p:nvPr/>
        </p:nvGrpSpPr>
        <p:grpSpPr>
          <a:xfrm>
            <a:off x="1981765" y="3220413"/>
            <a:ext cx="3318781" cy="3637587"/>
            <a:chOff x="1419126" y="2735782"/>
            <a:chExt cx="3318781" cy="3637587"/>
          </a:xfrm>
        </p:grpSpPr>
        <p:grpSp>
          <p:nvGrpSpPr>
            <p:cNvPr id="9" name="组合 8">
              <a:extLst>
                <a:ext uri="{FF2B5EF4-FFF2-40B4-BE49-F238E27FC236}">
                  <a16:creationId xmlns:a16="http://schemas.microsoft.com/office/drawing/2014/main" xmlns="" id="{F64D4908-94FA-4A96-B9FF-049A943C0535}"/>
                </a:ext>
              </a:extLst>
            </p:cNvPr>
            <p:cNvGrpSpPr/>
            <p:nvPr/>
          </p:nvGrpSpPr>
          <p:grpSpPr>
            <a:xfrm>
              <a:off x="1419126" y="2735782"/>
              <a:ext cx="3318781" cy="3637587"/>
              <a:chOff x="1980913" y="3125907"/>
              <a:chExt cx="3318781" cy="3637587"/>
            </a:xfrm>
          </p:grpSpPr>
          <p:sp>
            <p:nvSpPr>
              <p:cNvPr id="11" name="椭圆 10">
                <a:extLst>
                  <a:ext uri="{FF2B5EF4-FFF2-40B4-BE49-F238E27FC236}">
                    <a16:creationId xmlns:a16="http://schemas.microsoft.com/office/drawing/2014/main" xmlns="" id="{A5B5C3BE-575C-4053-9D66-78D0E81AF534}"/>
                  </a:ext>
                </a:extLst>
              </p:cNvPr>
              <p:cNvSpPr/>
              <p:nvPr/>
            </p:nvSpPr>
            <p:spPr>
              <a:xfrm>
                <a:off x="1980913" y="3125907"/>
                <a:ext cx="3318781" cy="3318781"/>
              </a:xfrm>
              <a:prstGeom prst="ellipse">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pic>
            <p:nvPicPr>
              <p:cNvPr id="12" name="图片 11">
                <a:extLst>
                  <a:ext uri="{FF2B5EF4-FFF2-40B4-BE49-F238E27FC236}">
                    <a16:creationId xmlns:a16="http://schemas.microsoft.com/office/drawing/2014/main" xmlns="" id="{A922A262-4EAF-4B68-868E-6D42396FB4CB}"/>
                  </a:ext>
                </a:extLst>
              </p:cNvPr>
              <p:cNvPicPr>
                <a:picLocks noChangeAspect="1"/>
              </p:cNvPicPr>
              <p:nvPr/>
            </p:nvPicPr>
            <p:blipFill>
              <a:blip r:embed="rId3"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0" name="矩形 9">
              <a:extLst>
                <a:ext uri="{FF2B5EF4-FFF2-40B4-BE49-F238E27FC236}">
                  <a16:creationId xmlns:a16="http://schemas.microsoft.com/office/drawing/2014/main" xmlns="" id="{7EE93D2A-C88A-4B00-B187-CBDD1911BF7F}"/>
                </a:ext>
              </a:extLst>
            </p:cNvPr>
            <p:cNvSpPr/>
            <p:nvPr/>
          </p:nvSpPr>
          <p:spPr>
            <a:xfrm>
              <a:off x="1682731" y="3121301"/>
              <a:ext cx="2805770" cy="2123658"/>
            </a:xfrm>
            <a:prstGeom prst="rect">
              <a:avLst/>
            </a:prstGeom>
          </p:spPr>
          <p:txBody>
            <a:bodyPr wrap="square">
              <a:spAutoFit/>
            </a:bodyPr>
            <a:lstStyle/>
            <a:p>
              <a:pPr algn="ctr" fontAlgn="base">
                <a:spcAft>
                  <a:spcPct val="0"/>
                </a:spcAft>
                <a:defRPr/>
              </a:pPr>
              <a:r>
                <a:rPr lang="zh-CN" altLang="en-US" sz="2200" b="1" dirty="0">
                  <a:solidFill>
                    <a:schemeClr val="tx1">
                      <a:lumMod val="85000"/>
                      <a:lumOff val="15000"/>
                    </a:schemeClr>
                  </a:solidFill>
                  <a:latin typeface="+mn-ea"/>
                </a:rPr>
                <a:t>软件（通常是一段</a:t>
              </a:r>
              <a:endParaRPr lang="en-US" altLang="zh-CN" sz="2200" b="1" dirty="0">
                <a:solidFill>
                  <a:schemeClr val="tx1">
                    <a:lumMod val="85000"/>
                    <a:lumOff val="15000"/>
                  </a:schemeClr>
                </a:solidFill>
                <a:latin typeface="+mn-ea"/>
              </a:endParaRPr>
            </a:p>
            <a:p>
              <a:pPr algn="ctr" fontAlgn="base">
                <a:spcAft>
                  <a:spcPct val="0"/>
                </a:spcAft>
                <a:defRPr/>
              </a:pPr>
              <a:r>
                <a:rPr lang="zh-CN" altLang="en-US" sz="2200" b="1" dirty="0">
                  <a:solidFill>
                    <a:schemeClr val="tx1">
                      <a:lumMod val="85000"/>
                      <a:lumOff val="15000"/>
                    </a:schemeClr>
                  </a:solidFill>
                  <a:latin typeface="+mn-ea"/>
                </a:rPr>
                <a:t>可执行程序）与一般的数字产品不同，它不能在进行大量的、深层次的修改后仍保持原有的特征</a:t>
              </a:r>
            </a:p>
          </p:txBody>
        </p:sp>
      </p:grpSp>
      <p:grpSp>
        <p:nvGrpSpPr>
          <p:cNvPr id="13" name="组合 12">
            <a:extLst>
              <a:ext uri="{FF2B5EF4-FFF2-40B4-BE49-F238E27FC236}">
                <a16:creationId xmlns:a16="http://schemas.microsoft.com/office/drawing/2014/main" xmlns="" id="{F74AAFB4-3AEA-47F0-97E4-3F0C003D26E8}"/>
              </a:ext>
            </a:extLst>
          </p:cNvPr>
          <p:cNvGrpSpPr/>
          <p:nvPr/>
        </p:nvGrpSpPr>
        <p:grpSpPr>
          <a:xfrm>
            <a:off x="6866482" y="3245072"/>
            <a:ext cx="3343753" cy="3637587"/>
            <a:chOff x="1419126" y="2735782"/>
            <a:chExt cx="3343753" cy="3637587"/>
          </a:xfrm>
        </p:grpSpPr>
        <p:grpSp>
          <p:nvGrpSpPr>
            <p:cNvPr id="14" name="组合 13">
              <a:extLst>
                <a:ext uri="{FF2B5EF4-FFF2-40B4-BE49-F238E27FC236}">
                  <a16:creationId xmlns:a16="http://schemas.microsoft.com/office/drawing/2014/main" xmlns="" id="{3CFCEBD9-85F3-400F-BB39-3C93BAA355C0}"/>
                </a:ext>
              </a:extLst>
            </p:cNvPr>
            <p:cNvGrpSpPr/>
            <p:nvPr/>
          </p:nvGrpSpPr>
          <p:grpSpPr>
            <a:xfrm>
              <a:off x="1419126" y="2735782"/>
              <a:ext cx="3318781" cy="3637587"/>
              <a:chOff x="1980913" y="3125907"/>
              <a:chExt cx="3318781" cy="3637587"/>
            </a:xfrm>
          </p:grpSpPr>
          <p:sp>
            <p:nvSpPr>
              <p:cNvPr id="16" name="椭圆 15">
                <a:extLst>
                  <a:ext uri="{FF2B5EF4-FFF2-40B4-BE49-F238E27FC236}">
                    <a16:creationId xmlns:a16="http://schemas.microsoft.com/office/drawing/2014/main" xmlns="" id="{59C6B34E-07FD-475B-BFC2-85EDB99A23FE}"/>
                  </a:ext>
                </a:extLst>
              </p:cNvPr>
              <p:cNvSpPr/>
              <p:nvPr/>
            </p:nvSpPr>
            <p:spPr>
              <a:xfrm>
                <a:off x="1980913" y="3125907"/>
                <a:ext cx="3318781" cy="3318781"/>
              </a:xfrm>
              <a:prstGeom prst="ellipse">
                <a:avLst/>
              </a:prstGeom>
              <a:solidFill>
                <a:schemeClr val="accent5">
                  <a:lumMod val="40000"/>
                  <a:lumOff val="60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pic>
            <p:nvPicPr>
              <p:cNvPr id="17" name="图片 16">
                <a:extLst>
                  <a:ext uri="{FF2B5EF4-FFF2-40B4-BE49-F238E27FC236}">
                    <a16:creationId xmlns:a16="http://schemas.microsoft.com/office/drawing/2014/main" xmlns="" id="{BE8F2E22-E7B6-4FF9-8BF2-152C63FC79F0}"/>
                  </a:ext>
                </a:extLst>
              </p:cNvPr>
              <p:cNvPicPr>
                <a:picLocks noChangeAspect="1"/>
              </p:cNvPicPr>
              <p:nvPr/>
            </p:nvPicPr>
            <p:blipFill>
              <a:blip r:embed="rId3"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2843150" y="5174724"/>
                <a:ext cx="1588770" cy="1588770"/>
              </a:xfrm>
              <a:prstGeom prst="rect">
                <a:avLst/>
              </a:prstGeom>
            </p:spPr>
          </p:pic>
        </p:grpSp>
        <p:sp>
          <p:nvSpPr>
            <p:cNvPr id="15" name="矩形 14">
              <a:extLst>
                <a:ext uri="{FF2B5EF4-FFF2-40B4-BE49-F238E27FC236}">
                  <a16:creationId xmlns:a16="http://schemas.microsoft.com/office/drawing/2014/main" xmlns="" id="{AEE0FA23-E147-4A4B-807A-B8BB66899D42}"/>
                </a:ext>
              </a:extLst>
            </p:cNvPr>
            <p:cNvSpPr/>
            <p:nvPr/>
          </p:nvSpPr>
          <p:spPr>
            <a:xfrm>
              <a:off x="1803997" y="3833519"/>
              <a:ext cx="2958882" cy="830997"/>
            </a:xfrm>
            <a:prstGeom prst="rect">
              <a:avLst/>
            </a:prstGeom>
          </p:spPr>
          <p:txBody>
            <a:bodyPr wrap="square">
              <a:spAutoFit/>
            </a:bodyPr>
            <a:lstStyle/>
            <a:p>
              <a:pPr fontAlgn="base">
                <a:spcAft>
                  <a:spcPct val="0"/>
                </a:spcAft>
                <a:defRPr/>
              </a:pPr>
              <a:r>
                <a:rPr lang="zh-CN" altLang="en-US" sz="2400" b="1" dirty="0">
                  <a:solidFill>
                    <a:schemeClr val="tx1">
                      <a:lumMod val="85000"/>
                      <a:lumOff val="15000"/>
                    </a:schemeClr>
                  </a:solidFill>
                  <a:latin typeface="+mn-ea"/>
                </a:rPr>
                <a:t>软件水印与多媒体水印有本质的不同 </a:t>
              </a:r>
              <a:endParaRPr lang="zh-CN" altLang="en-US" sz="2400" dirty="0">
                <a:solidFill>
                  <a:schemeClr val="tx1">
                    <a:lumMod val="85000"/>
                    <a:lumOff val="15000"/>
                  </a:schemeClr>
                </a:solidFill>
                <a:latin typeface="+mn-ea"/>
              </a:endParaRPr>
            </a:p>
          </p:txBody>
        </p:sp>
      </p:grpSp>
      <p:grpSp>
        <p:nvGrpSpPr>
          <p:cNvPr id="18" name="组合 17">
            <a:extLst>
              <a:ext uri="{FF2B5EF4-FFF2-40B4-BE49-F238E27FC236}">
                <a16:creationId xmlns:a16="http://schemas.microsoft.com/office/drawing/2014/main" xmlns="" id="{B5CE8343-35CD-43F5-9114-44DEEE6AC7B8}"/>
              </a:ext>
            </a:extLst>
          </p:cNvPr>
          <p:cNvGrpSpPr/>
          <p:nvPr/>
        </p:nvGrpSpPr>
        <p:grpSpPr>
          <a:xfrm>
            <a:off x="3648255" y="716894"/>
            <a:ext cx="4976522" cy="1109044"/>
            <a:chOff x="3279913" y="488294"/>
            <a:chExt cx="4976522" cy="1109044"/>
          </a:xfrm>
        </p:grpSpPr>
        <p:grpSp>
          <p:nvGrpSpPr>
            <p:cNvPr id="19" name="组合 18">
              <a:extLst>
                <a:ext uri="{FF2B5EF4-FFF2-40B4-BE49-F238E27FC236}">
                  <a16:creationId xmlns:a16="http://schemas.microsoft.com/office/drawing/2014/main" xmlns="" id="{D03114A2-C711-4995-A8DE-974D9A043EA0}"/>
                </a:ext>
              </a:extLst>
            </p:cNvPr>
            <p:cNvGrpSpPr/>
            <p:nvPr/>
          </p:nvGrpSpPr>
          <p:grpSpPr>
            <a:xfrm>
              <a:off x="3279913" y="909457"/>
              <a:ext cx="4976522" cy="687881"/>
              <a:chOff x="3279913" y="909457"/>
              <a:chExt cx="4976522" cy="687881"/>
            </a:xfrm>
          </p:grpSpPr>
          <p:sp>
            <p:nvSpPr>
              <p:cNvPr id="173" name="矩形: 圆角 172">
                <a:extLst>
                  <a:ext uri="{FF2B5EF4-FFF2-40B4-BE49-F238E27FC236}">
                    <a16:creationId xmlns:a16="http://schemas.microsoft.com/office/drawing/2014/main" xmlns="" id="{4676FA27-A2C5-4624-9184-2B9E9F7E773A}"/>
                  </a:ext>
                </a:extLst>
              </p:cNvPr>
              <p:cNvSpPr/>
              <p:nvPr/>
            </p:nvSpPr>
            <p:spPr>
              <a:xfrm>
                <a:off x="3279913" y="909457"/>
                <a:ext cx="4976522"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74" name="文本框 173">
                <a:extLst>
                  <a:ext uri="{FF2B5EF4-FFF2-40B4-BE49-F238E27FC236}">
                    <a16:creationId xmlns:a16="http://schemas.microsoft.com/office/drawing/2014/main" xmlns="" id="{714901C8-97D4-4A6A-87F3-9A2C352EA819}"/>
                  </a:ext>
                </a:extLst>
              </p:cNvPr>
              <p:cNvSpPr txBox="1"/>
              <p:nvPr/>
            </p:nvSpPr>
            <p:spPr>
              <a:xfrm>
                <a:off x="4648956" y="1032190"/>
                <a:ext cx="3467616"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软件数字水印技术</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20"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xmlns="" id="{B355E38B-4B24-4B3F-87E7-35E4DA85A508}"/>
                </a:ext>
              </a:extLst>
            </p:cNvPr>
            <p:cNvGrpSpPr>
              <a:grpSpLocks noChangeAspect="1"/>
            </p:cNvGrpSpPr>
            <p:nvPr>
              <p:custDataLst>
                <p:tags r:id="rId1"/>
              </p:custDataLst>
            </p:nvPr>
          </p:nvGrpSpPr>
          <p:grpSpPr>
            <a:xfrm>
              <a:off x="3459237" y="488294"/>
              <a:ext cx="1104746" cy="1087791"/>
              <a:chOff x="3950910" y="1316832"/>
              <a:chExt cx="4290179" cy="4224337"/>
            </a:xfrm>
          </p:grpSpPr>
          <p:sp>
            <p:nvSpPr>
              <p:cNvPr id="21" name="ïṥļîḋè">
                <a:extLst>
                  <a:ext uri="{FF2B5EF4-FFF2-40B4-BE49-F238E27FC236}">
                    <a16:creationId xmlns:a16="http://schemas.microsoft.com/office/drawing/2014/main" xmlns="" id="{3968B160-D6E3-45F8-A07E-FE02946AE6A8}"/>
                  </a:ext>
                </a:extLst>
              </p:cNvPr>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íṣḻíďe">
                <a:extLst>
                  <a:ext uri="{FF2B5EF4-FFF2-40B4-BE49-F238E27FC236}">
                    <a16:creationId xmlns:a16="http://schemas.microsoft.com/office/drawing/2014/main" xmlns="" id="{32D05843-9190-4EA2-AFC0-A8DE5C7FC4D4}"/>
                  </a:ext>
                </a:extLst>
              </p:cNvPr>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íś1îḍê">
                <a:extLst>
                  <a:ext uri="{FF2B5EF4-FFF2-40B4-BE49-F238E27FC236}">
                    <a16:creationId xmlns:a16="http://schemas.microsoft.com/office/drawing/2014/main" xmlns="" id="{FD64FE67-0597-4BC7-839E-B866D17C0B39}"/>
                  </a:ext>
                </a:extLst>
              </p:cNvPr>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iš1ïḍe">
                <a:extLst>
                  <a:ext uri="{FF2B5EF4-FFF2-40B4-BE49-F238E27FC236}">
                    <a16:creationId xmlns:a16="http://schemas.microsoft.com/office/drawing/2014/main" xmlns="" id="{B9F375DE-7DB9-45D9-896D-95E91D76747B}"/>
                  </a:ext>
                </a:extLst>
              </p:cNvPr>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ísḻiḍè">
                <a:extLst>
                  <a:ext uri="{FF2B5EF4-FFF2-40B4-BE49-F238E27FC236}">
                    <a16:creationId xmlns:a16="http://schemas.microsoft.com/office/drawing/2014/main" xmlns="" id="{B22A96D3-0E13-48C4-ADD5-59686DD8FB5E}"/>
                  </a:ext>
                </a:extLst>
              </p:cNvPr>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iSlïḓe">
                <a:extLst>
                  <a:ext uri="{FF2B5EF4-FFF2-40B4-BE49-F238E27FC236}">
                    <a16:creationId xmlns:a16="http://schemas.microsoft.com/office/drawing/2014/main" xmlns="" id="{BED3B7BD-1AE6-4156-BB02-AD51AA3CE488}"/>
                  </a:ext>
                </a:extLst>
              </p:cNvPr>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iṣļidé">
                <a:extLst>
                  <a:ext uri="{FF2B5EF4-FFF2-40B4-BE49-F238E27FC236}">
                    <a16:creationId xmlns:a16="http://schemas.microsoft.com/office/drawing/2014/main" xmlns="" id="{2F2DCB8D-E171-47DA-9160-5242B92870BE}"/>
                  </a:ext>
                </a:extLst>
              </p:cNvPr>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Sliḋe">
                <a:extLst>
                  <a:ext uri="{FF2B5EF4-FFF2-40B4-BE49-F238E27FC236}">
                    <a16:creationId xmlns:a16="http://schemas.microsoft.com/office/drawing/2014/main" xmlns="" id="{C08F73E0-B9B7-4645-A854-C1B7DDCA024D}"/>
                  </a:ext>
                </a:extLst>
              </p:cNvPr>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îśḷíḓé">
                <a:extLst>
                  <a:ext uri="{FF2B5EF4-FFF2-40B4-BE49-F238E27FC236}">
                    <a16:creationId xmlns:a16="http://schemas.microsoft.com/office/drawing/2014/main" xmlns="" id="{F726714B-19A3-42CA-8CD2-F2AA48F199AF}"/>
                  </a:ext>
                </a:extLst>
              </p:cNvPr>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îS1îḋe">
                <a:extLst>
                  <a:ext uri="{FF2B5EF4-FFF2-40B4-BE49-F238E27FC236}">
                    <a16:creationId xmlns:a16="http://schemas.microsoft.com/office/drawing/2014/main" xmlns="" id="{1E82E2AE-8A7A-43A7-9CB1-2ABC1C5E2BDD}"/>
                  </a:ext>
                </a:extLst>
              </p:cNvPr>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îś1íḍê">
                <a:extLst>
                  <a:ext uri="{FF2B5EF4-FFF2-40B4-BE49-F238E27FC236}">
                    <a16:creationId xmlns:a16="http://schemas.microsoft.com/office/drawing/2014/main" xmlns="" id="{8E8A6FE7-27C5-478E-AC7C-B1F7EAA8C810}"/>
                  </a:ext>
                </a:extLst>
              </p:cNvPr>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ïṡļïḋé">
                <a:extLst>
                  <a:ext uri="{FF2B5EF4-FFF2-40B4-BE49-F238E27FC236}">
                    <a16:creationId xmlns:a16="http://schemas.microsoft.com/office/drawing/2014/main" xmlns="" id="{4FC3AA0E-4262-4D62-A75C-63ED24D75596}"/>
                  </a:ext>
                </a:extLst>
              </p:cNvPr>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iSḷîḓè">
                <a:extLst>
                  <a:ext uri="{FF2B5EF4-FFF2-40B4-BE49-F238E27FC236}">
                    <a16:creationId xmlns:a16="http://schemas.microsoft.com/office/drawing/2014/main" xmlns="" id="{DF9B5992-1704-407E-A5AE-0BDB49BD99C9}"/>
                  </a:ext>
                </a:extLst>
              </p:cNvPr>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ï$ḷïḑe">
                <a:extLst>
                  <a:ext uri="{FF2B5EF4-FFF2-40B4-BE49-F238E27FC236}">
                    <a16:creationId xmlns:a16="http://schemas.microsoft.com/office/drawing/2014/main" xmlns="" id="{42E00356-A9E4-419D-9B7C-77CAB656A0CA}"/>
                  </a:ext>
                </a:extLst>
              </p:cNvPr>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îŝlïḋé">
                <a:extLst>
                  <a:ext uri="{FF2B5EF4-FFF2-40B4-BE49-F238E27FC236}">
                    <a16:creationId xmlns:a16="http://schemas.microsoft.com/office/drawing/2014/main" xmlns="" id="{67C0D285-55EE-4368-9F6E-D890BF9488DD}"/>
                  </a:ext>
                </a:extLst>
              </p:cNvPr>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iŝlîḍê">
                <a:extLst>
                  <a:ext uri="{FF2B5EF4-FFF2-40B4-BE49-F238E27FC236}">
                    <a16:creationId xmlns:a16="http://schemas.microsoft.com/office/drawing/2014/main" xmlns="" id="{0ED35893-8B74-41D0-9AD7-FF22202A9CE7}"/>
                  </a:ext>
                </a:extLst>
              </p:cNvPr>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ŝḷíḋê">
                <a:extLst>
                  <a:ext uri="{FF2B5EF4-FFF2-40B4-BE49-F238E27FC236}">
                    <a16:creationId xmlns:a16="http://schemas.microsoft.com/office/drawing/2014/main" xmlns="" id="{E0B40BAA-13C5-402C-8C5D-D987505B90ED}"/>
                  </a:ext>
                </a:extLst>
              </p:cNvPr>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ŝḻidê">
                <a:extLst>
                  <a:ext uri="{FF2B5EF4-FFF2-40B4-BE49-F238E27FC236}">
                    <a16:creationId xmlns:a16="http://schemas.microsoft.com/office/drawing/2014/main" xmlns="" id="{3D6EE694-983C-4D45-9C93-2340B5013B56}"/>
                  </a:ext>
                </a:extLst>
              </p:cNvPr>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î$lîḑe">
                <a:extLst>
                  <a:ext uri="{FF2B5EF4-FFF2-40B4-BE49-F238E27FC236}">
                    <a16:creationId xmlns:a16="http://schemas.microsoft.com/office/drawing/2014/main" xmlns="" id="{361992E0-76D8-490C-9C1E-AD17B730D70B}"/>
                  </a:ext>
                </a:extLst>
              </p:cNvPr>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íṧļïḓé">
                <a:extLst>
                  <a:ext uri="{FF2B5EF4-FFF2-40B4-BE49-F238E27FC236}">
                    <a16:creationId xmlns:a16="http://schemas.microsoft.com/office/drawing/2014/main" xmlns="" id="{3390D690-9A79-437C-B3F1-1DA6FCC4B728}"/>
                  </a:ext>
                </a:extLst>
              </p:cNvPr>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ïs1ïḓé">
                <a:extLst>
                  <a:ext uri="{FF2B5EF4-FFF2-40B4-BE49-F238E27FC236}">
                    <a16:creationId xmlns:a16="http://schemas.microsoft.com/office/drawing/2014/main" xmlns="" id="{6C72C48F-0D3C-44A4-A6E3-4F90DC47BFDA}"/>
                  </a:ext>
                </a:extLst>
              </p:cNvPr>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íṣļide">
                <a:extLst>
                  <a:ext uri="{FF2B5EF4-FFF2-40B4-BE49-F238E27FC236}">
                    <a16:creationId xmlns:a16="http://schemas.microsoft.com/office/drawing/2014/main" xmlns="" id="{CE673908-E040-4A5F-BAC9-E0F4760AE856}"/>
                  </a:ext>
                </a:extLst>
              </p:cNvPr>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îṣ1ïḋê">
                <a:extLst>
                  <a:ext uri="{FF2B5EF4-FFF2-40B4-BE49-F238E27FC236}">
                    <a16:creationId xmlns:a16="http://schemas.microsoft.com/office/drawing/2014/main" xmlns="" id="{1A6E730F-F84A-4997-B113-13260AC9BB27}"/>
                  </a:ext>
                </a:extLst>
              </p:cNvPr>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iṣļíde">
                <a:extLst>
                  <a:ext uri="{FF2B5EF4-FFF2-40B4-BE49-F238E27FC236}">
                    <a16:creationId xmlns:a16="http://schemas.microsoft.com/office/drawing/2014/main" xmlns="" id="{266D332D-5834-477E-A5D2-CDF2F4BE8202}"/>
                  </a:ext>
                </a:extLst>
              </p:cNvPr>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íṩ1íḋé">
                <a:extLst>
                  <a:ext uri="{FF2B5EF4-FFF2-40B4-BE49-F238E27FC236}">
                    <a16:creationId xmlns:a16="http://schemas.microsoft.com/office/drawing/2014/main" xmlns="" id="{94F04BD2-5A4A-4273-A1D7-E1FAD0FF85D5}"/>
                  </a:ext>
                </a:extLst>
              </p:cNvPr>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iṥḻiḍe">
                <a:extLst>
                  <a:ext uri="{FF2B5EF4-FFF2-40B4-BE49-F238E27FC236}">
                    <a16:creationId xmlns:a16="http://schemas.microsoft.com/office/drawing/2014/main" xmlns="" id="{3CA64EB0-9187-4E9F-B12B-366AA315849F}"/>
                  </a:ext>
                </a:extLst>
              </p:cNvPr>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ïŝ1íḓè">
                <a:extLst>
                  <a:ext uri="{FF2B5EF4-FFF2-40B4-BE49-F238E27FC236}">
                    <a16:creationId xmlns:a16="http://schemas.microsoft.com/office/drawing/2014/main" xmlns="" id="{55F92494-DB1B-4159-867A-D49598F0FA6D}"/>
                  </a:ext>
                </a:extLst>
              </p:cNvPr>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íŝlíďe">
                <a:extLst>
                  <a:ext uri="{FF2B5EF4-FFF2-40B4-BE49-F238E27FC236}">
                    <a16:creationId xmlns:a16="http://schemas.microsoft.com/office/drawing/2014/main" xmlns="" id="{42F19BCD-1509-4150-B1E8-6DA8A1FF6993}"/>
                  </a:ext>
                </a:extLst>
              </p:cNvPr>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iṡľïḓe">
                <a:extLst>
                  <a:ext uri="{FF2B5EF4-FFF2-40B4-BE49-F238E27FC236}">
                    <a16:creationId xmlns:a16="http://schemas.microsoft.com/office/drawing/2014/main" xmlns="" id="{5806526C-D4E4-4560-AB27-F7C96042951C}"/>
                  </a:ext>
                </a:extLst>
              </p:cNvPr>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iṡ1ïḍè">
                <a:extLst>
                  <a:ext uri="{FF2B5EF4-FFF2-40B4-BE49-F238E27FC236}">
                    <a16:creationId xmlns:a16="http://schemas.microsoft.com/office/drawing/2014/main" xmlns="" id="{CB1D44A8-ECA7-4453-8B2C-75F57CC454A5}"/>
                  </a:ext>
                </a:extLst>
              </p:cNvPr>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îsľïďè">
                <a:extLst>
                  <a:ext uri="{FF2B5EF4-FFF2-40B4-BE49-F238E27FC236}">
                    <a16:creationId xmlns:a16="http://schemas.microsoft.com/office/drawing/2014/main" xmlns="" id="{8818941A-56C5-4D9E-ADDF-B72AB5E0612C}"/>
                  </a:ext>
                </a:extLst>
              </p:cNvPr>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iŝ1ïďé">
                <a:extLst>
                  <a:ext uri="{FF2B5EF4-FFF2-40B4-BE49-F238E27FC236}">
                    <a16:creationId xmlns:a16="http://schemas.microsoft.com/office/drawing/2014/main" xmlns="" id="{00454033-EF71-41C8-848F-726F0DD06E47}"/>
                  </a:ext>
                </a:extLst>
              </p:cNvPr>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ïṧḻidè">
                <a:extLst>
                  <a:ext uri="{FF2B5EF4-FFF2-40B4-BE49-F238E27FC236}">
                    <a16:creationId xmlns:a16="http://schemas.microsoft.com/office/drawing/2014/main" xmlns="" id="{FB18AC11-BE79-4DA0-AEB3-1F863B22C659}"/>
                  </a:ext>
                </a:extLst>
              </p:cNvPr>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ïsļiḋê">
                <a:extLst>
                  <a:ext uri="{FF2B5EF4-FFF2-40B4-BE49-F238E27FC236}">
                    <a16:creationId xmlns:a16="http://schemas.microsoft.com/office/drawing/2014/main" xmlns="" id="{9E9A7A53-4F6C-4A75-8A38-AFD7149D48A2}"/>
                  </a:ext>
                </a:extLst>
              </p:cNvPr>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íṡḷîde">
                <a:extLst>
                  <a:ext uri="{FF2B5EF4-FFF2-40B4-BE49-F238E27FC236}">
                    <a16:creationId xmlns:a16="http://schemas.microsoft.com/office/drawing/2014/main" xmlns="" id="{49655840-B610-49B9-9010-E02D29E93FB6}"/>
                  </a:ext>
                </a:extLst>
              </p:cNvPr>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ïSlîďé">
                <a:extLst>
                  <a:ext uri="{FF2B5EF4-FFF2-40B4-BE49-F238E27FC236}">
                    <a16:creationId xmlns:a16="http://schemas.microsoft.com/office/drawing/2014/main" xmlns="" id="{AE7264EE-CD4C-472C-B9CB-1F524B6E044C}"/>
                  </a:ext>
                </a:extLst>
              </p:cNvPr>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iṥḷîde">
                <a:extLst>
                  <a:ext uri="{FF2B5EF4-FFF2-40B4-BE49-F238E27FC236}">
                    <a16:creationId xmlns:a16="http://schemas.microsoft.com/office/drawing/2014/main" xmlns="" id="{00A86E2E-8064-4CEF-989C-1D16E5DA13F5}"/>
                  </a:ext>
                </a:extLst>
              </p:cNvPr>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ïSļïďe">
                <a:extLst>
                  <a:ext uri="{FF2B5EF4-FFF2-40B4-BE49-F238E27FC236}">
                    <a16:creationId xmlns:a16="http://schemas.microsoft.com/office/drawing/2014/main" xmlns="" id="{30BC1CFA-FF4E-4789-8F1E-753980202E40}"/>
                  </a:ext>
                </a:extLst>
              </p:cNvPr>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iṧľîďè">
                <a:extLst>
                  <a:ext uri="{FF2B5EF4-FFF2-40B4-BE49-F238E27FC236}">
                    <a16:creationId xmlns:a16="http://schemas.microsoft.com/office/drawing/2014/main" xmlns="" id="{084CC1F6-5AE6-4EBD-8E0F-801D7704D4BB}"/>
                  </a:ext>
                </a:extLst>
              </p:cNvPr>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îṩḻîḍé">
                <a:extLst>
                  <a:ext uri="{FF2B5EF4-FFF2-40B4-BE49-F238E27FC236}">
                    <a16:creationId xmlns:a16="http://schemas.microsoft.com/office/drawing/2014/main" xmlns="" id="{0689A748-8253-466F-BB54-49348E0BFE70}"/>
                  </a:ext>
                </a:extLst>
              </p:cNvPr>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ïṩḷiďê">
                <a:extLst>
                  <a:ext uri="{FF2B5EF4-FFF2-40B4-BE49-F238E27FC236}">
                    <a16:creationId xmlns:a16="http://schemas.microsoft.com/office/drawing/2014/main" xmlns="" id="{3B855674-4111-4533-B45C-8C1F5560E67D}"/>
                  </a:ext>
                </a:extLst>
              </p:cNvPr>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ísḻídè">
                <a:extLst>
                  <a:ext uri="{FF2B5EF4-FFF2-40B4-BE49-F238E27FC236}">
                    <a16:creationId xmlns:a16="http://schemas.microsoft.com/office/drawing/2014/main" xmlns="" id="{F3F832D5-BAC2-4A2A-B725-87294F2D4FDF}"/>
                  </a:ext>
                </a:extLst>
              </p:cNvPr>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îśḻíde">
                <a:extLst>
                  <a:ext uri="{FF2B5EF4-FFF2-40B4-BE49-F238E27FC236}">
                    <a16:creationId xmlns:a16="http://schemas.microsoft.com/office/drawing/2014/main" xmlns="" id="{98EC6350-EEA5-4702-A4BE-E633295767C5}"/>
                  </a:ext>
                </a:extLst>
              </p:cNvPr>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íṩľîḍe">
                <a:extLst>
                  <a:ext uri="{FF2B5EF4-FFF2-40B4-BE49-F238E27FC236}">
                    <a16:creationId xmlns:a16="http://schemas.microsoft.com/office/drawing/2014/main" xmlns="" id="{7DB6CF47-180F-4081-96D8-E78465174FD5}"/>
                  </a:ext>
                </a:extLst>
              </p:cNvPr>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îś1ïdè">
                <a:extLst>
                  <a:ext uri="{FF2B5EF4-FFF2-40B4-BE49-F238E27FC236}">
                    <a16:creationId xmlns:a16="http://schemas.microsoft.com/office/drawing/2014/main" xmlns="" id="{EE5352E8-0DB8-4BD9-A110-2AEE0A0A04B0}"/>
                  </a:ext>
                </a:extLst>
              </p:cNvPr>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îṥ1íďé">
                <a:extLst>
                  <a:ext uri="{FF2B5EF4-FFF2-40B4-BE49-F238E27FC236}">
                    <a16:creationId xmlns:a16="http://schemas.microsoft.com/office/drawing/2014/main" xmlns="" id="{14A07774-137D-4045-BB8D-A7625A718EFD}"/>
                  </a:ext>
                </a:extLst>
              </p:cNvPr>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îṧ1îḍé">
                <a:extLst>
                  <a:ext uri="{FF2B5EF4-FFF2-40B4-BE49-F238E27FC236}">
                    <a16:creationId xmlns:a16="http://schemas.microsoft.com/office/drawing/2014/main" xmlns="" id="{77BD27B0-F891-4F97-992F-B1466F9DE6E1}"/>
                  </a:ext>
                </a:extLst>
              </p:cNvPr>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išḷïdé">
                <a:extLst>
                  <a:ext uri="{FF2B5EF4-FFF2-40B4-BE49-F238E27FC236}">
                    <a16:creationId xmlns:a16="http://schemas.microsoft.com/office/drawing/2014/main" xmlns="" id="{1AF9BCCA-F6C5-4A4F-9A0F-BDBAAF6D33EE}"/>
                  </a:ext>
                </a:extLst>
              </p:cNvPr>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íṩlîḋe">
                <a:extLst>
                  <a:ext uri="{FF2B5EF4-FFF2-40B4-BE49-F238E27FC236}">
                    <a16:creationId xmlns:a16="http://schemas.microsoft.com/office/drawing/2014/main" xmlns="" id="{3CE1A9AD-470E-409E-914B-E3157DDABBEC}"/>
                  </a:ext>
                </a:extLst>
              </p:cNvPr>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is1îḍé">
                <a:extLst>
                  <a:ext uri="{FF2B5EF4-FFF2-40B4-BE49-F238E27FC236}">
                    <a16:creationId xmlns:a16="http://schemas.microsoft.com/office/drawing/2014/main" xmlns="" id="{6F7F53FE-D8D2-4BF7-B78C-B904114C3460}"/>
                  </a:ext>
                </a:extLst>
              </p:cNvPr>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ïṩ1îḑé">
                <a:extLst>
                  <a:ext uri="{FF2B5EF4-FFF2-40B4-BE49-F238E27FC236}">
                    <a16:creationId xmlns:a16="http://schemas.microsoft.com/office/drawing/2014/main" xmlns="" id="{A206004E-CD59-4C74-A117-113270617BF8}"/>
                  </a:ext>
                </a:extLst>
              </p:cNvPr>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íślíḓè">
                <a:extLst>
                  <a:ext uri="{FF2B5EF4-FFF2-40B4-BE49-F238E27FC236}">
                    <a16:creationId xmlns:a16="http://schemas.microsoft.com/office/drawing/2014/main" xmlns="" id="{4CFB3492-FF0F-41B8-BB0E-300C6F2A9E27}"/>
                  </a:ext>
                </a:extLst>
              </p:cNvPr>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iŝḻïḑé">
                <a:extLst>
                  <a:ext uri="{FF2B5EF4-FFF2-40B4-BE49-F238E27FC236}">
                    <a16:creationId xmlns:a16="http://schemas.microsoft.com/office/drawing/2014/main" xmlns="" id="{741E468D-2DC4-45BE-A197-2E19126DCF65}"/>
                  </a:ext>
                </a:extLst>
              </p:cNvPr>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íṧ1íḑé">
                <a:extLst>
                  <a:ext uri="{FF2B5EF4-FFF2-40B4-BE49-F238E27FC236}">
                    <a16:creationId xmlns:a16="http://schemas.microsoft.com/office/drawing/2014/main" xmlns="" id="{4723F61A-DB01-42C7-972E-1295B58420CE}"/>
                  </a:ext>
                </a:extLst>
              </p:cNvPr>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isľïḋê">
                <a:extLst>
                  <a:ext uri="{FF2B5EF4-FFF2-40B4-BE49-F238E27FC236}">
                    <a16:creationId xmlns:a16="http://schemas.microsoft.com/office/drawing/2014/main" xmlns="" id="{7CDC2836-AEBC-433E-A0A7-56BB77DB544D}"/>
                  </a:ext>
                </a:extLst>
              </p:cNvPr>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îSľíďe">
                <a:extLst>
                  <a:ext uri="{FF2B5EF4-FFF2-40B4-BE49-F238E27FC236}">
                    <a16:creationId xmlns:a16="http://schemas.microsoft.com/office/drawing/2014/main" xmlns="" id="{398391F6-83D1-40DF-BD33-66B05D90B86B}"/>
                  </a:ext>
                </a:extLst>
              </p:cNvPr>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îṣliḍê">
                <a:extLst>
                  <a:ext uri="{FF2B5EF4-FFF2-40B4-BE49-F238E27FC236}">
                    <a16:creationId xmlns:a16="http://schemas.microsoft.com/office/drawing/2014/main" xmlns="" id="{24E683F2-3510-4756-8BDA-D32668094655}"/>
                  </a:ext>
                </a:extLst>
              </p:cNvPr>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ísļiḍè">
                <a:extLst>
                  <a:ext uri="{FF2B5EF4-FFF2-40B4-BE49-F238E27FC236}">
                    <a16:creationId xmlns:a16="http://schemas.microsoft.com/office/drawing/2014/main" xmlns="" id="{3168F997-B3E5-4F21-AEB1-A3E9281DC8A7}"/>
                  </a:ext>
                </a:extLst>
              </p:cNvPr>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iśļídé">
                <a:extLst>
                  <a:ext uri="{FF2B5EF4-FFF2-40B4-BE49-F238E27FC236}">
                    <a16:creationId xmlns:a16="http://schemas.microsoft.com/office/drawing/2014/main" xmlns="" id="{12B4B32F-F885-460A-9869-10CAF91DF0A1}"/>
                  </a:ext>
                </a:extLst>
              </p:cNvPr>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îṡḻîḍé">
                <a:extLst>
                  <a:ext uri="{FF2B5EF4-FFF2-40B4-BE49-F238E27FC236}">
                    <a16:creationId xmlns:a16="http://schemas.microsoft.com/office/drawing/2014/main" xmlns="" id="{07614FEF-7C57-4AFF-A8F0-E9FF66C2962C}"/>
                  </a:ext>
                </a:extLst>
              </p:cNvPr>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íṩ1íḓé">
                <a:extLst>
                  <a:ext uri="{FF2B5EF4-FFF2-40B4-BE49-F238E27FC236}">
                    <a16:creationId xmlns:a16="http://schemas.microsoft.com/office/drawing/2014/main" xmlns="" id="{0925E1EB-6758-47E4-B0BB-419167A6A397}"/>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ïṧḻïḋê">
                <a:extLst>
                  <a:ext uri="{FF2B5EF4-FFF2-40B4-BE49-F238E27FC236}">
                    <a16:creationId xmlns:a16="http://schemas.microsoft.com/office/drawing/2014/main" xmlns="" id="{AC8A7FB0-4A25-40CA-B42A-F2E21F320DD1}"/>
                  </a:ext>
                </a:extLst>
              </p:cNvPr>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íṡľíďè">
                <a:extLst>
                  <a:ext uri="{FF2B5EF4-FFF2-40B4-BE49-F238E27FC236}">
                    <a16:creationId xmlns:a16="http://schemas.microsoft.com/office/drawing/2014/main" xmlns="" id="{34B3F1F2-E316-441D-BEC5-B1CC529357D2}"/>
                  </a:ext>
                </a:extLst>
              </p:cNvPr>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ïSļïďê">
                <a:extLst>
                  <a:ext uri="{FF2B5EF4-FFF2-40B4-BE49-F238E27FC236}">
                    <a16:creationId xmlns:a16="http://schemas.microsoft.com/office/drawing/2014/main" xmlns="" id="{A1DEE3F6-1FB1-4DB8-911C-19420BED4B94}"/>
                  </a:ext>
                </a:extLst>
              </p:cNvPr>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ís1ïḓè">
                <a:extLst>
                  <a:ext uri="{FF2B5EF4-FFF2-40B4-BE49-F238E27FC236}">
                    <a16:creationId xmlns:a16="http://schemas.microsoft.com/office/drawing/2014/main" xmlns="" id="{75933A3C-1AF8-421D-8CD4-6E56DA831E27}"/>
                  </a:ext>
                </a:extLst>
              </p:cNvPr>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iS1îďê">
                <a:extLst>
                  <a:ext uri="{FF2B5EF4-FFF2-40B4-BE49-F238E27FC236}">
                    <a16:creationId xmlns:a16="http://schemas.microsoft.com/office/drawing/2014/main" xmlns="" id="{3A3FA8E3-1C01-4010-8645-716E78EA6B14}"/>
                  </a:ext>
                </a:extLst>
              </p:cNvPr>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šľïdé">
                <a:extLst>
                  <a:ext uri="{FF2B5EF4-FFF2-40B4-BE49-F238E27FC236}">
                    <a16:creationId xmlns:a16="http://schemas.microsoft.com/office/drawing/2014/main" xmlns="" id="{D76A2959-BE42-497A-A386-0F80D8268056}"/>
                  </a:ext>
                </a:extLst>
              </p:cNvPr>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îs1îdé">
                <a:extLst>
                  <a:ext uri="{FF2B5EF4-FFF2-40B4-BE49-F238E27FC236}">
                    <a16:creationId xmlns:a16="http://schemas.microsoft.com/office/drawing/2014/main" xmlns="" id="{A6E32428-D40B-4673-B70D-7F67F6342ED2}"/>
                  </a:ext>
                </a:extLst>
              </p:cNvPr>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iśľîḑè">
                <a:extLst>
                  <a:ext uri="{FF2B5EF4-FFF2-40B4-BE49-F238E27FC236}">
                    <a16:creationId xmlns:a16="http://schemas.microsoft.com/office/drawing/2014/main" xmlns="" id="{09660E4A-EFD9-4DC2-8A09-5DFE7B9F68C3}"/>
                  </a:ext>
                </a:extLst>
              </p:cNvPr>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ïṡļidé">
                <a:extLst>
                  <a:ext uri="{FF2B5EF4-FFF2-40B4-BE49-F238E27FC236}">
                    <a16:creationId xmlns:a16="http://schemas.microsoft.com/office/drawing/2014/main" xmlns="" id="{ACE461AC-C0AD-41EC-8EDC-BD6F592F5DE7}"/>
                  </a:ext>
                </a:extLst>
              </p:cNvPr>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îš1íďe">
                <a:extLst>
                  <a:ext uri="{FF2B5EF4-FFF2-40B4-BE49-F238E27FC236}">
                    <a16:creationId xmlns:a16="http://schemas.microsoft.com/office/drawing/2014/main" xmlns="" id="{80D2515D-A340-4949-92AC-9102414F486F}"/>
                  </a:ext>
                </a:extLst>
              </p:cNvPr>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ïŝļíḍe">
                <a:extLst>
                  <a:ext uri="{FF2B5EF4-FFF2-40B4-BE49-F238E27FC236}">
                    <a16:creationId xmlns:a16="http://schemas.microsoft.com/office/drawing/2014/main" xmlns="" id="{085D5208-44CF-4320-8C66-028137C346CF}"/>
                  </a:ext>
                </a:extLst>
              </p:cNvPr>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ïşḻïḋê">
                <a:extLst>
                  <a:ext uri="{FF2B5EF4-FFF2-40B4-BE49-F238E27FC236}">
                    <a16:creationId xmlns:a16="http://schemas.microsoft.com/office/drawing/2014/main" xmlns="" id="{8CDEA587-DD17-4CAC-8247-2BB99F18CE36}"/>
                  </a:ext>
                </a:extLst>
              </p:cNvPr>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ïŝ1íḓè">
                <a:extLst>
                  <a:ext uri="{FF2B5EF4-FFF2-40B4-BE49-F238E27FC236}">
                    <a16:creationId xmlns:a16="http://schemas.microsoft.com/office/drawing/2014/main" xmlns="" id="{C5C73EDC-8B58-41BC-A0FF-181D460B02AA}"/>
                  </a:ext>
                </a:extLst>
              </p:cNvPr>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iṩľîḑè">
                <a:extLst>
                  <a:ext uri="{FF2B5EF4-FFF2-40B4-BE49-F238E27FC236}">
                    <a16:creationId xmlns:a16="http://schemas.microsoft.com/office/drawing/2014/main" xmlns="" id="{9306D061-DFA2-4853-9872-6AC3C56E93D6}"/>
                  </a:ext>
                </a:extLst>
              </p:cNvPr>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íŝḷïḋè">
                <a:extLst>
                  <a:ext uri="{FF2B5EF4-FFF2-40B4-BE49-F238E27FC236}">
                    <a16:creationId xmlns:a16="http://schemas.microsoft.com/office/drawing/2014/main" xmlns="" id="{E744CB8F-2871-49EE-8F86-219A2AB8556A}"/>
                  </a:ext>
                </a:extLst>
              </p:cNvPr>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î$lïḓè">
                <a:extLst>
                  <a:ext uri="{FF2B5EF4-FFF2-40B4-BE49-F238E27FC236}">
                    <a16:creationId xmlns:a16="http://schemas.microsoft.com/office/drawing/2014/main" xmlns="" id="{3C7F5877-E6BD-4EDA-8BA7-F9ECAB4EF289}"/>
                  </a:ext>
                </a:extLst>
              </p:cNvPr>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iŝḻíḑé">
                <a:extLst>
                  <a:ext uri="{FF2B5EF4-FFF2-40B4-BE49-F238E27FC236}">
                    <a16:creationId xmlns:a16="http://schemas.microsoft.com/office/drawing/2014/main" xmlns="" id="{5228ED3B-9AF8-434B-BCF2-E6E764FDEF9F}"/>
                  </a:ext>
                </a:extLst>
              </p:cNvPr>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îs1ïdè">
                <a:extLst>
                  <a:ext uri="{FF2B5EF4-FFF2-40B4-BE49-F238E27FC236}">
                    <a16:creationId xmlns:a16="http://schemas.microsoft.com/office/drawing/2014/main" xmlns="" id="{B9DC3FF5-CE79-4834-947A-A43701E4DD00}"/>
                  </a:ext>
                </a:extLst>
              </p:cNvPr>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îś1îḍè">
                <a:extLst>
                  <a:ext uri="{FF2B5EF4-FFF2-40B4-BE49-F238E27FC236}">
                    <a16:creationId xmlns:a16="http://schemas.microsoft.com/office/drawing/2014/main" xmlns="" id="{D53E1B71-064F-4745-8EC2-C7DDDEF35A72}"/>
                  </a:ext>
                </a:extLst>
              </p:cNvPr>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î$1idé">
                <a:extLst>
                  <a:ext uri="{FF2B5EF4-FFF2-40B4-BE49-F238E27FC236}">
                    <a16:creationId xmlns:a16="http://schemas.microsoft.com/office/drawing/2014/main" xmlns="" id="{918DFAB8-7A44-4714-940F-50F2295CA382}"/>
                  </a:ext>
                </a:extLst>
              </p:cNvPr>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ísḷîḋe">
                <a:extLst>
                  <a:ext uri="{FF2B5EF4-FFF2-40B4-BE49-F238E27FC236}">
                    <a16:creationId xmlns:a16="http://schemas.microsoft.com/office/drawing/2014/main" xmlns="" id="{EB82B15C-1E04-47D7-861A-A5685615F565}"/>
                  </a:ext>
                </a:extLst>
              </p:cNvPr>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îšḻîḋe">
                <a:extLst>
                  <a:ext uri="{FF2B5EF4-FFF2-40B4-BE49-F238E27FC236}">
                    <a16:creationId xmlns:a16="http://schemas.microsoft.com/office/drawing/2014/main" xmlns="" id="{BBF8A4CB-9FBF-4426-BA11-E9A8D645E20B}"/>
                  </a:ext>
                </a:extLst>
              </p:cNvPr>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îŝḻïdé">
                <a:extLst>
                  <a:ext uri="{FF2B5EF4-FFF2-40B4-BE49-F238E27FC236}">
                    <a16:creationId xmlns:a16="http://schemas.microsoft.com/office/drawing/2014/main" xmlns="" id="{1BD08F6C-B5DB-4AA0-8FAF-D5BD09F426DE}"/>
                  </a:ext>
                </a:extLst>
              </p:cNvPr>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íṥļíḍê">
                <a:extLst>
                  <a:ext uri="{FF2B5EF4-FFF2-40B4-BE49-F238E27FC236}">
                    <a16:creationId xmlns:a16="http://schemas.microsoft.com/office/drawing/2014/main" xmlns="" id="{2025B96E-B9B9-4262-BE58-CB3C96C44D14}"/>
                  </a:ext>
                </a:extLst>
              </p:cNvPr>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iSḷïḍé">
                <a:extLst>
                  <a:ext uri="{FF2B5EF4-FFF2-40B4-BE49-F238E27FC236}">
                    <a16:creationId xmlns:a16="http://schemas.microsoft.com/office/drawing/2014/main" xmlns="" id="{FA5F2326-1DA0-4F06-B954-77FD1BEE2794}"/>
                  </a:ext>
                </a:extLst>
              </p:cNvPr>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ísļiďè">
                <a:extLst>
                  <a:ext uri="{FF2B5EF4-FFF2-40B4-BE49-F238E27FC236}">
                    <a16:creationId xmlns:a16="http://schemas.microsoft.com/office/drawing/2014/main" xmlns="" id="{AB62444B-4B24-4808-9582-8A9CCCF6D4E2}"/>
                  </a:ext>
                </a:extLst>
              </p:cNvPr>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ïşḻïḋe">
                <a:extLst>
                  <a:ext uri="{FF2B5EF4-FFF2-40B4-BE49-F238E27FC236}">
                    <a16:creationId xmlns:a16="http://schemas.microsoft.com/office/drawing/2014/main" xmlns="" id="{EDAB9B2D-1FAE-4049-802B-B1C917814D84}"/>
                  </a:ext>
                </a:extLst>
              </p:cNvPr>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îš1ïdé">
                <a:extLst>
                  <a:ext uri="{FF2B5EF4-FFF2-40B4-BE49-F238E27FC236}">
                    <a16:creationId xmlns:a16="http://schemas.microsoft.com/office/drawing/2014/main" xmlns="" id="{750CB807-F461-4690-B0FE-74202A997851}"/>
                  </a:ext>
                </a:extLst>
              </p:cNvPr>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îŝ1îḑè">
                <a:extLst>
                  <a:ext uri="{FF2B5EF4-FFF2-40B4-BE49-F238E27FC236}">
                    <a16:creationId xmlns:a16="http://schemas.microsoft.com/office/drawing/2014/main" xmlns="" id="{5B590042-B6B3-48F7-AEB4-5862996445B9}"/>
                  </a:ext>
                </a:extLst>
              </p:cNvPr>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iSḷïḍe">
                <a:extLst>
                  <a:ext uri="{FF2B5EF4-FFF2-40B4-BE49-F238E27FC236}">
                    <a16:creationId xmlns:a16="http://schemas.microsoft.com/office/drawing/2014/main" xmlns="" id="{C868F7BA-12BA-46E3-B6BA-559C91D0FB55}"/>
                  </a:ext>
                </a:extLst>
              </p:cNvPr>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íṧļíḍe">
                <a:extLst>
                  <a:ext uri="{FF2B5EF4-FFF2-40B4-BE49-F238E27FC236}">
                    <a16:creationId xmlns:a16="http://schemas.microsoft.com/office/drawing/2014/main" xmlns="" id="{AEB3C287-10C3-49DF-A584-6CD2983FC298}"/>
                  </a:ext>
                </a:extLst>
              </p:cNvPr>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íṩḷíde">
                <a:extLst>
                  <a:ext uri="{FF2B5EF4-FFF2-40B4-BE49-F238E27FC236}">
                    <a16:creationId xmlns:a16="http://schemas.microsoft.com/office/drawing/2014/main" xmlns="" id="{D5E9AFF5-6094-487E-BC9D-F5B5BB905F89}"/>
                  </a:ext>
                </a:extLst>
              </p:cNvPr>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îṡlíḓè">
                <a:extLst>
                  <a:ext uri="{FF2B5EF4-FFF2-40B4-BE49-F238E27FC236}">
                    <a16:creationId xmlns:a16="http://schemas.microsoft.com/office/drawing/2014/main" xmlns="" id="{1A57F608-73B1-48D3-845D-0F3FB920EBFF}"/>
                  </a:ext>
                </a:extLst>
              </p:cNvPr>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ï$1iḋé">
                <a:extLst>
                  <a:ext uri="{FF2B5EF4-FFF2-40B4-BE49-F238E27FC236}">
                    <a16:creationId xmlns:a16="http://schemas.microsoft.com/office/drawing/2014/main" xmlns="" id="{25BC88D1-1470-4789-9C31-744E5F79FB91}"/>
                  </a:ext>
                </a:extLst>
              </p:cNvPr>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îŝľiďê">
                <a:extLst>
                  <a:ext uri="{FF2B5EF4-FFF2-40B4-BE49-F238E27FC236}">
                    <a16:creationId xmlns:a16="http://schemas.microsoft.com/office/drawing/2014/main" xmlns="" id="{FF31A14F-D66F-4F05-9F73-57B2D13699BB}"/>
                  </a:ext>
                </a:extLst>
              </p:cNvPr>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îSļïḑé">
                <a:extLst>
                  <a:ext uri="{FF2B5EF4-FFF2-40B4-BE49-F238E27FC236}">
                    <a16:creationId xmlns:a16="http://schemas.microsoft.com/office/drawing/2014/main" xmlns="" id="{F9716C16-4CC7-43DD-AD07-4C873011E309}"/>
                  </a:ext>
                </a:extLst>
              </p:cNvPr>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î$ľïḑé">
                <a:extLst>
                  <a:ext uri="{FF2B5EF4-FFF2-40B4-BE49-F238E27FC236}">
                    <a16:creationId xmlns:a16="http://schemas.microsoft.com/office/drawing/2014/main" xmlns="" id="{6DCC01B6-4440-4592-B857-F6CF15DD4803}"/>
                  </a:ext>
                </a:extLst>
              </p:cNvPr>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ïsḷïďè">
                <a:extLst>
                  <a:ext uri="{FF2B5EF4-FFF2-40B4-BE49-F238E27FC236}">
                    <a16:creationId xmlns:a16="http://schemas.microsoft.com/office/drawing/2014/main" xmlns="" id="{BBC1A6A9-1655-4C44-BE40-2487C814ACA8}"/>
                  </a:ext>
                </a:extLst>
              </p:cNvPr>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iṧlíďe">
                <a:extLst>
                  <a:ext uri="{FF2B5EF4-FFF2-40B4-BE49-F238E27FC236}">
                    <a16:creationId xmlns:a16="http://schemas.microsoft.com/office/drawing/2014/main" xmlns="" id="{00D9BE7C-DDA1-41C6-8B5A-F91BC9B6B8AA}"/>
                  </a:ext>
                </a:extLst>
              </p:cNvPr>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iśļïďé">
                <a:extLst>
                  <a:ext uri="{FF2B5EF4-FFF2-40B4-BE49-F238E27FC236}">
                    <a16:creationId xmlns:a16="http://schemas.microsoft.com/office/drawing/2014/main" xmlns="" id="{AAD3366F-D606-4613-B21E-9A23D08F6C70}"/>
                  </a:ext>
                </a:extLst>
              </p:cNvPr>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îśľïḓê">
                <a:extLst>
                  <a:ext uri="{FF2B5EF4-FFF2-40B4-BE49-F238E27FC236}">
                    <a16:creationId xmlns:a16="http://schemas.microsoft.com/office/drawing/2014/main" xmlns="" id="{A8618A7F-47DB-4467-9406-6FAD4A2E53B5}"/>
                  </a:ext>
                </a:extLst>
              </p:cNvPr>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îšḷïḑé">
                <a:extLst>
                  <a:ext uri="{FF2B5EF4-FFF2-40B4-BE49-F238E27FC236}">
                    <a16:creationId xmlns:a16="http://schemas.microsoft.com/office/drawing/2014/main" xmlns="" id="{FB4041BB-2CC6-4880-BEE8-816F50CFF0D9}"/>
                  </a:ext>
                </a:extLst>
              </p:cNvPr>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işḷîde">
                <a:extLst>
                  <a:ext uri="{FF2B5EF4-FFF2-40B4-BE49-F238E27FC236}">
                    <a16:creationId xmlns:a16="http://schemas.microsoft.com/office/drawing/2014/main" xmlns="" id="{7072EDD2-98A3-4676-B240-24CDAFDC61D8}"/>
                  </a:ext>
                </a:extLst>
              </p:cNvPr>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ïṥḷiďe">
                <a:extLst>
                  <a:ext uri="{FF2B5EF4-FFF2-40B4-BE49-F238E27FC236}">
                    <a16:creationId xmlns:a16="http://schemas.microsoft.com/office/drawing/2014/main" xmlns="" id="{A648FD1F-CDBC-45DD-8766-A20CD31A0ADB}"/>
                  </a:ext>
                </a:extLst>
              </p:cNvPr>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îṩ1íḓè">
                <a:extLst>
                  <a:ext uri="{FF2B5EF4-FFF2-40B4-BE49-F238E27FC236}">
                    <a16:creationId xmlns:a16="http://schemas.microsoft.com/office/drawing/2014/main" xmlns="" id="{FE99DFA0-2056-47A2-9E84-0EA6ABA0B045}"/>
                  </a:ext>
                </a:extLst>
              </p:cNvPr>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ïṧľîḋè">
                <a:extLst>
                  <a:ext uri="{FF2B5EF4-FFF2-40B4-BE49-F238E27FC236}">
                    <a16:creationId xmlns:a16="http://schemas.microsoft.com/office/drawing/2014/main" xmlns="" id="{19284A52-49C8-40F7-939E-C2F20379675F}"/>
                  </a:ext>
                </a:extLst>
              </p:cNvPr>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i$ľîḍe">
                <a:extLst>
                  <a:ext uri="{FF2B5EF4-FFF2-40B4-BE49-F238E27FC236}">
                    <a16:creationId xmlns:a16="http://schemas.microsoft.com/office/drawing/2014/main" xmlns="" id="{82CC8496-8501-40A7-B936-E372162B7F79}"/>
                  </a:ext>
                </a:extLst>
              </p:cNvPr>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îṩ1îḋe">
                <a:extLst>
                  <a:ext uri="{FF2B5EF4-FFF2-40B4-BE49-F238E27FC236}">
                    <a16:creationId xmlns:a16="http://schemas.microsoft.com/office/drawing/2014/main" xmlns="" id="{C5B252CB-58C4-4EAC-9A77-C6F49332C80F}"/>
                  </a:ext>
                </a:extLst>
              </p:cNvPr>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íṥlíďè">
                <a:extLst>
                  <a:ext uri="{FF2B5EF4-FFF2-40B4-BE49-F238E27FC236}">
                    <a16:creationId xmlns:a16="http://schemas.microsoft.com/office/drawing/2014/main" xmlns="" id="{D4D1FF9A-6E6C-4C50-B890-6E83084D1DC5}"/>
                  </a:ext>
                </a:extLst>
              </p:cNvPr>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ṣlíḋè">
                <a:extLst>
                  <a:ext uri="{FF2B5EF4-FFF2-40B4-BE49-F238E27FC236}">
                    <a16:creationId xmlns:a16="http://schemas.microsoft.com/office/drawing/2014/main" xmlns="" id="{1BBF6E11-87E0-4032-9EDB-31026EF6AAEB}"/>
                  </a:ext>
                </a:extLst>
              </p:cNvPr>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ï$líḓê">
                <a:extLst>
                  <a:ext uri="{FF2B5EF4-FFF2-40B4-BE49-F238E27FC236}">
                    <a16:creationId xmlns:a16="http://schemas.microsoft.com/office/drawing/2014/main" xmlns="" id="{9C9CFAA2-0740-4E4F-8A53-669F8FCA7B53}"/>
                  </a:ext>
                </a:extLst>
              </p:cNvPr>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iśḷíḍê">
                <a:extLst>
                  <a:ext uri="{FF2B5EF4-FFF2-40B4-BE49-F238E27FC236}">
                    <a16:creationId xmlns:a16="http://schemas.microsoft.com/office/drawing/2014/main" xmlns="" id="{A2AB5194-4FD4-4ECC-95FD-2C148D9CF426}"/>
                  </a:ext>
                </a:extLst>
              </p:cNvPr>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ï$1îḑé">
                <a:extLst>
                  <a:ext uri="{FF2B5EF4-FFF2-40B4-BE49-F238E27FC236}">
                    <a16:creationId xmlns:a16="http://schemas.microsoft.com/office/drawing/2014/main" xmlns="" id="{EE682333-2ACD-48C3-8BB9-8192085EDC45}"/>
                  </a:ext>
                </a:extLst>
              </p:cNvPr>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išliďe">
                <a:extLst>
                  <a:ext uri="{FF2B5EF4-FFF2-40B4-BE49-F238E27FC236}">
                    <a16:creationId xmlns:a16="http://schemas.microsoft.com/office/drawing/2014/main" xmlns="" id="{CEA22484-38D4-4501-B9F5-44B3C26E4561}"/>
                  </a:ext>
                </a:extLst>
              </p:cNvPr>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iṥḷiḓé">
                <a:extLst>
                  <a:ext uri="{FF2B5EF4-FFF2-40B4-BE49-F238E27FC236}">
                    <a16:creationId xmlns:a16="http://schemas.microsoft.com/office/drawing/2014/main" xmlns="" id="{F2DDE5CF-A70E-4401-BBC8-5861C53E9F57}"/>
                  </a:ext>
                </a:extLst>
              </p:cNvPr>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ïṧḻiḓè">
                <a:extLst>
                  <a:ext uri="{FF2B5EF4-FFF2-40B4-BE49-F238E27FC236}">
                    <a16:creationId xmlns:a16="http://schemas.microsoft.com/office/drawing/2014/main" xmlns="" id="{3BD5BD0C-BC88-47CC-8ACA-13B8C147F378}"/>
                  </a:ext>
                </a:extLst>
              </p:cNvPr>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ïsļíḑê">
                <a:extLst>
                  <a:ext uri="{FF2B5EF4-FFF2-40B4-BE49-F238E27FC236}">
                    <a16:creationId xmlns:a16="http://schemas.microsoft.com/office/drawing/2014/main" xmlns="" id="{0812487B-F994-40CA-B986-81053055B407}"/>
                  </a:ext>
                </a:extLst>
              </p:cNvPr>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iş1íḑê">
                <a:extLst>
                  <a:ext uri="{FF2B5EF4-FFF2-40B4-BE49-F238E27FC236}">
                    <a16:creationId xmlns:a16="http://schemas.microsoft.com/office/drawing/2014/main" xmlns="" id="{047485AA-23CA-41A7-95D4-37F43B981F19}"/>
                  </a:ext>
                </a:extLst>
              </p:cNvPr>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íṡḻïḋè">
                <a:extLst>
                  <a:ext uri="{FF2B5EF4-FFF2-40B4-BE49-F238E27FC236}">
                    <a16:creationId xmlns:a16="http://schemas.microsoft.com/office/drawing/2014/main" xmlns="" id="{B9723CEC-6B26-48C0-84CE-9BDDA6AE5C6D}"/>
                  </a:ext>
                </a:extLst>
              </p:cNvPr>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išliḋè">
                <a:extLst>
                  <a:ext uri="{FF2B5EF4-FFF2-40B4-BE49-F238E27FC236}">
                    <a16:creationId xmlns:a16="http://schemas.microsoft.com/office/drawing/2014/main" xmlns="" id="{C06B9ED4-D03F-4B17-AE92-2155B6C29487}"/>
                  </a:ext>
                </a:extLst>
              </p:cNvPr>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i$ļiḑé">
                <a:extLst>
                  <a:ext uri="{FF2B5EF4-FFF2-40B4-BE49-F238E27FC236}">
                    <a16:creationId xmlns:a16="http://schemas.microsoft.com/office/drawing/2014/main" xmlns="" id="{20BBF765-38FB-4B2D-8865-AC3C00B69C05}"/>
                  </a:ext>
                </a:extLst>
              </p:cNvPr>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ïṣľïḓè">
                <a:extLst>
                  <a:ext uri="{FF2B5EF4-FFF2-40B4-BE49-F238E27FC236}">
                    <a16:creationId xmlns:a16="http://schemas.microsoft.com/office/drawing/2014/main" xmlns="" id="{46D5FC24-9C7E-4C14-AEFD-73112FC976CA}"/>
                  </a:ext>
                </a:extLst>
              </p:cNvPr>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ïṧľíḓê">
                <a:extLst>
                  <a:ext uri="{FF2B5EF4-FFF2-40B4-BE49-F238E27FC236}">
                    <a16:creationId xmlns:a16="http://schemas.microsoft.com/office/drawing/2014/main" xmlns="" id="{6B3C554B-B8C1-4F3D-91EB-B2F5B6CA67A6}"/>
                  </a:ext>
                </a:extLst>
              </p:cNvPr>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iṧḻïḓè">
                <a:extLst>
                  <a:ext uri="{FF2B5EF4-FFF2-40B4-BE49-F238E27FC236}">
                    <a16:creationId xmlns:a16="http://schemas.microsoft.com/office/drawing/2014/main" xmlns="" id="{86DF05CA-0886-4377-B2FB-45C1D3757F63}"/>
                  </a:ext>
                </a:extLst>
              </p:cNvPr>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î$ļîdê">
                <a:extLst>
                  <a:ext uri="{FF2B5EF4-FFF2-40B4-BE49-F238E27FC236}">
                    <a16:creationId xmlns:a16="http://schemas.microsoft.com/office/drawing/2014/main" xmlns="" id="{BC780F86-3535-4948-ACF3-68631F1DAD6A}"/>
                  </a:ext>
                </a:extLst>
              </p:cNvPr>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iṧḻíḋè">
                <a:extLst>
                  <a:ext uri="{FF2B5EF4-FFF2-40B4-BE49-F238E27FC236}">
                    <a16:creationId xmlns:a16="http://schemas.microsoft.com/office/drawing/2014/main" xmlns="" id="{5415D2E8-927D-4B1E-88D4-4606C11307B7}"/>
                  </a:ext>
                </a:extLst>
              </p:cNvPr>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íSľíḍê">
                <a:extLst>
                  <a:ext uri="{FF2B5EF4-FFF2-40B4-BE49-F238E27FC236}">
                    <a16:creationId xmlns:a16="http://schemas.microsoft.com/office/drawing/2014/main" xmlns="" id="{50D27627-6318-43B2-BF88-717EDF3512B7}"/>
                  </a:ext>
                </a:extLst>
              </p:cNvPr>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íṩļíďè">
                <a:extLst>
                  <a:ext uri="{FF2B5EF4-FFF2-40B4-BE49-F238E27FC236}">
                    <a16:creationId xmlns:a16="http://schemas.microsoft.com/office/drawing/2014/main" xmlns="" id="{3EDF35BC-B6C6-4E20-9F71-DEBEBBA34D2C}"/>
                  </a:ext>
                </a:extLst>
              </p:cNvPr>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ïṧ1ídè">
                <a:extLst>
                  <a:ext uri="{FF2B5EF4-FFF2-40B4-BE49-F238E27FC236}">
                    <a16:creationId xmlns:a16="http://schemas.microsoft.com/office/drawing/2014/main" xmlns="" id="{D03B5AAB-C3C6-4421-BD42-E3D4741347EE}"/>
                  </a:ext>
                </a:extLst>
              </p:cNvPr>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íSľiḑè">
                <a:extLst>
                  <a:ext uri="{FF2B5EF4-FFF2-40B4-BE49-F238E27FC236}">
                    <a16:creationId xmlns:a16="http://schemas.microsoft.com/office/drawing/2014/main" xmlns="" id="{443C82D9-0B76-40AA-A623-0976F4453153}"/>
                  </a:ext>
                </a:extLst>
              </p:cNvPr>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i$ļíḓe">
                <a:extLst>
                  <a:ext uri="{FF2B5EF4-FFF2-40B4-BE49-F238E27FC236}">
                    <a16:creationId xmlns:a16="http://schemas.microsoft.com/office/drawing/2014/main" xmlns="" id="{3F0297B2-CBAA-49C8-AC88-7011EF5E3CDF}"/>
                  </a:ext>
                </a:extLst>
              </p:cNvPr>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îṥļiďé">
                <a:extLst>
                  <a:ext uri="{FF2B5EF4-FFF2-40B4-BE49-F238E27FC236}">
                    <a16:creationId xmlns:a16="http://schemas.microsoft.com/office/drawing/2014/main" xmlns="" id="{87945E16-B289-496B-A366-C5C043DFCB78}"/>
                  </a:ext>
                </a:extLst>
              </p:cNvPr>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íṣľïḑè">
                <a:extLst>
                  <a:ext uri="{FF2B5EF4-FFF2-40B4-BE49-F238E27FC236}">
                    <a16:creationId xmlns:a16="http://schemas.microsoft.com/office/drawing/2014/main" xmlns="" id="{09E5FF95-5748-42CC-AEB1-9B54C0E5D97F}"/>
                  </a:ext>
                </a:extLst>
              </p:cNvPr>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ïsľiḓè">
                <a:extLst>
                  <a:ext uri="{FF2B5EF4-FFF2-40B4-BE49-F238E27FC236}">
                    <a16:creationId xmlns:a16="http://schemas.microsoft.com/office/drawing/2014/main" xmlns="" id="{8155515E-6A54-4EEB-8F64-6823BF01B669}"/>
                  </a:ext>
                </a:extLst>
              </p:cNvPr>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6" name="ïŝḷíde">
                <a:extLst>
                  <a:ext uri="{FF2B5EF4-FFF2-40B4-BE49-F238E27FC236}">
                    <a16:creationId xmlns:a16="http://schemas.microsoft.com/office/drawing/2014/main" xmlns="" id="{15DF56A5-76E6-4386-913B-BFA57AC520E4}"/>
                  </a:ext>
                </a:extLst>
              </p:cNvPr>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7" name="ï$ľiḋe">
                <a:extLst>
                  <a:ext uri="{FF2B5EF4-FFF2-40B4-BE49-F238E27FC236}">
                    <a16:creationId xmlns:a16="http://schemas.microsoft.com/office/drawing/2014/main" xmlns="" id="{11A871BC-77CB-4E44-83B2-BCCDB2ABF73B}"/>
                  </a:ext>
                </a:extLst>
              </p:cNvPr>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íSḷîďè">
                <a:extLst>
                  <a:ext uri="{FF2B5EF4-FFF2-40B4-BE49-F238E27FC236}">
                    <a16:creationId xmlns:a16="http://schemas.microsoft.com/office/drawing/2014/main" xmlns="" id="{AC4FAD36-10E9-4CF7-8369-71A8B82FA890}"/>
                  </a:ext>
                </a:extLst>
              </p:cNvPr>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ïšḻíďè">
                <a:extLst>
                  <a:ext uri="{FF2B5EF4-FFF2-40B4-BE49-F238E27FC236}">
                    <a16:creationId xmlns:a16="http://schemas.microsoft.com/office/drawing/2014/main" xmlns="" id="{9D45FE6D-683A-4C24-B478-2D66667985D7}"/>
                  </a:ext>
                </a:extLst>
              </p:cNvPr>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0" name="iṩľiḋè">
                <a:extLst>
                  <a:ext uri="{FF2B5EF4-FFF2-40B4-BE49-F238E27FC236}">
                    <a16:creationId xmlns:a16="http://schemas.microsoft.com/office/drawing/2014/main" xmlns="" id="{66BE57EE-8C07-493D-A7C9-882999BC8109}"/>
                  </a:ext>
                </a:extLst>
              </p:cNvPr>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1" name="ïsļíḍe">
                <a:extLst>
                  <a:ext uri="{FF2B5EF4-FFF2-40B4-BE49-F238E27FC236}">
                    <a16:creationId xmlns:a16="http://schemas.microsoft.com/office/drawing/2014/main" xmlns="" id="{F6323EFC-EC5F-4362-8685-28E9FD84303A}"/>
                  </a:ext>
                </a:extLst>
              </p:cNvPr>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2" name="í$ľíḋé">
                <a:extLst>
                  <a:ext uri="{FF2B5EF4-FFF2-40B4-BE49-F238E27FC236}">
                    <a16:creationId xmlns:a16="http://schemas.microsoft.com/office/drawing/2014/main" xmlns="" id="{EC480545-7459-4E3D-A29C-2119000CBCBF}"/>
                  </a:ext>
                </a:extLst>
              </p:cNvPr>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3" name="i$ľiḑé">
                <a:extLst>
                  <a:ext uri="{FF2B5EF4-FFF2-40B4-BE49-F238E27FC236}">
                    <a16:creationId xmlns:a16="http://schemas.microsoft.com/office/drawing/2014/main" xmlns="" id="{5FBA15D8-37E1-45B7-9DF6-FB79D06F9DAF}"/>
                  </a:ext>
                </a:extLst>
              </p:cNvPr>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îśliḋê">
                <a:extLst>
                  <a:ext uri="{FF2B5EF4-FFF2-40B4-BE49-F238E27FC236}">
                    <a16:creationId xmlns:a16="http://schemas.microsoft.com/office/drawing/2014/main" xmlns="" id="{DC55B468-6F67-45DC-A986-7AF14C8B7156}"/>
                  </a:ext>
                </a:extLst>
              </p:cNvPr>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íŝḷiḋé">
                <a:extLst>
                  <a:ext uri="{FF2B5EF4-FFF2-40B4-BE49-F238E27FC236}">
                    <a16:creationId xmlns:a16="http://schemas.microsoft.com/office/drawing/2014/main" xmlns="" id="{6A990575-FC03-4BDF-90BE-0F5ECF3C3112}"/>
                  </a:ext>
                </a:extLst>
              </p:cNvPr>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îṧḻiḋe">
                <a:extLst>
                  <a:ext uri="{FF2B5EF4-FFF2-40B4-BE49-F238E27FC236}">
                    <a16:creationId xmlns:a16="http://schemas.microsoft.com/office/drawing/2014/main" xmlns="" id="{60B2DEB3-C877-4BE1-9217-FE5DC06A630F}"/>
                  </a:ext>
                </a:extLst>
              </p:cNvPr>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îSļîḋé">
                <a:extLst>
                  <a:ext uri="{FF2B5EF4-FFF2-40B4-BE49-F238E27FC236}">
                    <a16:creationId xmlns:a16="http://schemas.microsoft.com/office/drawing/2014/main" xmlns="" id="{A1A46D6C-F605-48E5-9D62-54E934C8B479}"/>
                  </a:ext>
                </a:extLst>
              </p:cNvPr>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8" name="ïṥḷidé">
                <a:extLst>
                  <a:ext uri="{FF2B5EF4-FFF2-40B4-BE49-F238E27FC236}">
                    <a16:creationId xmlns:a16="http://schemas.microsoft.com/office/drawing/2014/main" xmlns="" id="{0FD55555-B3A5-4AFC-AEEC-35E68E87AD7C}"/>
                  </a:ext>
                </a:extLst>
              </p:cNvPr>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9" name="išḻïḍe">
                <a:extLst>
                  <a:ext uri="{FF2B5EF4-FFF2-40B4-BE49-F238E27FC236}">
                    <a16:creationId xmlns:a16="http://schemas.microsoft.com/office/drawing/2014/main" xmlns="" id="{B9370AA4-81B6-4B1A-9499-CEFCD96F0CD9}"/>
                  </a:ext>
                </a:extLst>
              </p:cNvPr>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0" name="işḻîďê">
                <a:extLst>
                  <a:ext uri="{FF2B5EF4-FFF2-40B4-BE49-F238E27FC236}">
                    <a16:creationId xmlns:a16="http://schemas.microsoft.com/office/drawing/2014/main" xmlns="" id="{2F4F5D71-0B4E-4E05-801F-10F5DE06C782}"/>
                  </a:ext>
                </a:extLst>
              </p:cNvPr>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1" name="íSḻïḓè">
                <a:extLst>
                  <a:ext uri="{FF2B5EF4-FFF2-40B4-BE49-F238E27FC236}">
                    <a16:creationId xmlns:a16="http://schemas.microsoft.com/office/drawing/2014/main" xmlns="" id="{4D8D2BAE-5834-4778-B4E8-0D13CCB37988}"/>
                  </a:ext>
                </a:extLst>
              </p:cNvPr>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2" name="ï$1iḑè">
                <a:extLst>
                  <a:ext uri="{FF2B5EF4-FFF2-40B4-BE49-F238E27FC236}">
                    <a16:creationId xmlns:a16="http://schemas.microsoft.com/office/drawing/2014/main" xmlns="" id="{BDEEE9F3-CA43-44BF-BE78-5AD10AD0A79B}"/>
                  </a:ext>
                </a:extLst>
              </p:cNvPr>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175" name="组合 174">
            <a:extLst>
              <a:ext uri="{FF2B5EF4-FFF2-40B4-BE49-F238E27FC236}">
                <a16:creationId xmlns:a16="http://schemas.microsoft.com/office/drawing/2014/main" xmlns="" id="{D8628103-5B7F-44CE-9601-FEAB85282E5F}"/>
              </a:ext>
            </a:extLst>
          </p:cNvPr>
          <p:cNvGrpSpPr/>
          <p:nvPr/>
        </p:nvGrpSpPr>
        <p:grpSpPr>
          <a:xfrm>
            <a:off x="2749606" y="2076291"/>
            <a:ext cx="7361496" cy="950418"/>
            <a:chOff x="2449254" y="2284640"/>
            <a:chExt cx="8316147" cy="950418"/>
          </a:xfrm>
        </p:grpSpPr>
        <p:sp>
          <p:nvSpPr>
            <p:cNvPr id="176" name="矩形: 圆角 175">
              <a:extLst>
                <a:ext uri="{FF2B5EF4-FFF2-40B4-BE49-F238E27FC236}">
                  <a16:creationId xmlns:a16="http://schemas.microsoft.com/office/drawing/2014/main" xmlns="" id="{3EC61A02-0F9A-4A3E-BEBD-8EAF3193BD80}"/>
                </a:ext>
              </a:extLst>
            </p:cNvPr>
            <p:cNvSpPr/>
            <p:nvPr/>
          </p:nvSpPr>
          <p:spPr>
            <a:xfrm>
              <a:off x="2449254" y="2284640"/>
              <a:ext cx="8316147" cy="950418"/>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77" name="矩形 176">
              <a:extLst>
                <a:ext uri="{FF2B5EF4-FFF2-40B4-BE49-F238E27FC236}">
                  <a16:creationId xmlns:a16="http://schemas.microsoft.com/office/drawing/2014/main" xmlns="" id="{C730FFD2-434A-47AA-A6AB-98A8576BC034}"/>
                </a:ext>
              </a:extLst>
            </p:cNvPr>
            <p:cNvSpPr/>
            <p:nvPr/>
          </p:nvSpPr>
          <p:spPr>
            <a:xfrm>
              <a:off x="2905626" y="2421959"/>
              <a:ext cx="6647974" cy="588944"/>
            </a:xfrm>
            <a:prstGeom prst="rect">
              <a:avLst/>
            </a:prstGeom>
          </p:spPr>
          <p:txBody>
            <a:bodyPr wrap="none">
              <a:spAutoFit/>
            </a:bodyPr>
            <a:lstStyle/>
            <a:p>
              <a:pPr fontAlgn="base">
                <a:lnSpc>
                  <a:spcPct val="150000"/>
                </a:lnSpc>
                <a:spcAft>
                  <a:spcPct val="0"/>
                </a:spcAft>
                <a:defRPr/>
              </a:pPr>
              <a:r>
                <a:rPr lang="zh-CN" altLang="en-US" sz="2400" dirty="0">
                  <a:latin typeface="+mn-ea"/>
                </a:rPr>
                <a:t>把程序的版权信息和用户身份信息嵌入到程序中</a:t>
              </a:r>
            </a:p>
          </p:txBody>
        </p:sp>
      </p:grpSp>
      <p:grpSp>
        <p:nvGrpSpPr>
          <p:cNvPr id="178" name="组合 177">
            <a:extLst>
              <a:ext uri="{FF2B5EF4-FFF2-40B4-BE49-F238E27FC236}">
                <a16:creationId xmlns:a16="http://schemas.microsoft.com/office/drawing/2014/main" xmlns="" id="{1DC1A87B-6320-4027-ABFC-CEC067CF71A0}"/>
              </a:ext>
            </a:extLst>
          </p:cNvPr>
          <p:cNvGrpSpPr/>
          <p:nvPr/>
        </p:nvGrpSpPr>
        <p:grpSpPr>
          <a:xfrm>
            <a:off x="1592860" y="1887619"/>
            <a:ext cx="1341632" cy="1341632"/>
            <a:chOff x="1882937" y="2051686"/>
            <a:chExt cx="1438016" cy="1438016"/>
          </a:xfrm>
        </p:grpSpPr>
        <p:sp>
          <p:nvSpPr>
            <p:cNvPr id="179" name="椭圆 178">
              <a:extLst>
                <a:ext uri="{FF2B5EF4-FFF2-40B4-BE49-F238E27FC236}">
                  <a16:creationId xmlns:a16="http://schemas.microsoft.com/office/drawing/2014/main" xmlns="" id="{7999BAD9-0E49-4C8C-B833-C02D2CDE33C7}"/>
                </a:ext>
              </a:extLst>
            </p:cNvPr>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cs typeface="+mn-ea"/>
                <a:sym typeface="+mn-lt"/>
              </a:endParaRPr>
            </a:p>
          </p:txBody>
        </p:sp>
        <p:sp>
          <p:nvSpPr>
            <p:cNvPr id="180" name="矩形 179">
              <a:extLst>
                <a:ext uri="{FF2B5EF4-FFF2-40B4-BE49-F238E27FC236}">
                  <a16:creationId xmlns:a16="http://schemas.microsoft.com/office/drawing/2014/main" xmlns="" id="{86DFFFB6-FA85-4CAD-9392-4B3C1D61B918}"/>
                </a:ext>
              </a:extLst>
            </p:cNvPr>
            <p:cNvSpPr/>
            <p:nvPr/>
          </p:nvSpPr>
          <p:spPr>
            <a:xfrm>
              <a:off x="2176062" y="2330721"/>
              <a:ext cx="1047900" cy="890696"/>
            </a:xfrm>
            <a:prstGeom prst="rect">
              <a:avLst/>
            </a:prstGeom>
          </p:spPr>
          <p:txBody>
            <a:bodyPr wrap="square">
              <a:spAutoFit/>
            </a:bodyPr>
            <a:lstStyle/>
            <a:p>
              <a:r>
                <a:rPr lang="zh-CN" altLang="en-US" sz="2400" dirty="0">
                  <a:solidFill>
                    <a:schemeClr val="bg1"/>
                  </a:solidFill>
                  <a:effectLst>
                    <a:outerShdw blurRad="38100" dist="38100" dir="2700000" algn="tl">
                      <a:srgbClr val="000000">
                        <a:alpha val="43137"/>
                      </a:srgbClr>
                    </a:outerShdw>
                  </a:effectLst>
                  <a:latin typeface="+mn-ea"/>
                </a:rPr>
                <a:t>软件水印</a:t>
              </a:r>
            </a:p>
          </p:txBody>
        </p:sp>
      </p:grpSp>
    </p:spTree>
    <p:extLst>
      <p:ext uri="{BB962C8B-B14F-4D97-AF65-F5344CB8AC3E}">
        <p14:creationId xmlns:p14="http://schemas.microsoft.com/office/powerpoint/2010/main" val="2724735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650"/>
                                        <p:tgtEl>
                                          <p:spTgt spid="18"/>
                                        </p:tgtEl>
                                      </p:cBhvr>
                                    </p:animEffect>
                                    <p:anim calcmode="lin" valueType="num">
                                      <p:cBhvr>
                                        <p:cTn id="8" dur="650" fill="hold"/>
                                        <p:tgtEl>
                                          <p:spTgt spid="18"/>
                                        </p:tgtEl>
                                        <p:attrNameLst>
                                          <p:attrName>ppt_x</p:attrName>
                                        </p:attrNameLst>
                                      </p:cBhvr>
                                      <p:tavLst>
                                        <p:tav tm="0">
                                          <p:val>
                                            <p:strVal val="#ppt_x"/>
                                          </p:val>
                                        </p:tav>
                                        <p:tav tm="100000">
                                          <p:val>
                                            <p:strVal val="#ppt_x"/>
                                          </p:val>
                                        </p:tav>
                                      </p:tavLst>
                                    </p:anim>
                                    <p:anim calcmode="lin" valueType="num">
                                      <p:cBhvr>
                                        <p:cTn id="9" dur="65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650"/>
                            </p:stCondLst>
                            <p:childTnLst>
                              <p:par>
                                <p:cTn id="11" presetID="21" presetClass="entr" presetSubtype="1" fill="hold" nodeType="afterEffect">
                                  <p:stCondLst>
                                    <p:cond delay="0"/>
                                  </p:stCondLst>
                                  <p:childTnLst>
                                    <p:set>
                                      <p:cBhvr>
                                        <p:cTn id="12" dur="1" fill="hold">
                                          <p:stCondLst>
                                            <p:cond delay="0"/>
                                          </p:stCondLst>
                                        </p:cTn>
                                        <p:tgtEl>
                                          <p:spTgt spid="178"/>
                                        </p:tgtEl>
                                        <p:attrNameLst>
                                          <p:attrName>style.visibility</p:attrName>
                                        </p:attrNameLst>
                                      </p:cBhvr>
                                      <p:to>
                                        <p:strVal val="visible"/>
                                      </p:to>
                                    </p:set>
                                    <p:animEffect transition="in" filter="wheel(1)">
                                      <p:cBhvr>
                                        <p:cTn id="13" dur="650"/>
                                        <p:tgtEl>
                                          <p:spTgt spid="178"/>
                                        </p:tgtEl>
                                      </p:cBhvr>
                                    </p:animEffect>
                                  </p:childTnLst>
                                </p:cTn>
                              </p:par>
                              <p:par>
                                <p:cTn id="14" presetID="22" presetClass="entr" presetSubtype="8" fill="hold" nodeType="withEffect">
                                  <p:stCondLst>
                                    <p:cond delay="0"/>
                                  </p:stCondLst>
                                  <p:childTnLst>
                                    <p:set>
                                      <p:cBhvr>
                                        <p:cTn id="15" dur="1" fill="hold">
                                          <p:stCondLst>
                                            <p:cond delay="0"/>
                                          </p:stCondLst>
                                        </p:cTn>
                                        <p:tgtEl>
                                          <p:spTgt spid="175"/>
                                        </p:tgtEl>
                                        <p:attrNameLst>
                                          <p:attrName>style.visibility</p:attrName>
                                        </p:attrNameLst>
                                      </p:cBhvr>
                                      <p:to>
                                        <p:strVal val="visible"/>
                                      </p:to>
                                    </p:set>
                                    <p:animEffect transition="in" filter="wipe(left)">
                                      <p:cBhvr>
                                        <p:cTn id="16" dur="500"/>
                                        <p:tgtEl>
                                          <p:spTgt spid="175"/>
                                        </p:tgtEl>
                                      </p:cBhvr>
                                    </p:animEffect>
                                  </p:childTnLst>
                                </p:cTn>
                              </p:par>
                            </p:childTnLst>
                          </p:cTn>
                        </p:par>
                        <p:par>
                          <p:cTn id="17" fill="hold">
                            <p:stCondLst>
                              <p:cond delay="1300"/>
                            </p:stCondLst>
                            <p:childTnLst>
                              <p:par>
                                <p:cTn id="18" presetID="18" presetClass="entr" presetSubtype="3"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strips(upRight)">
                                      <p:cBhvr>
                                        <p:cTn id="20" dur="500"/>
                                        <p:tgtEl>
                                          <p:spTgt spid="8"/>
                                        </p:tgtEl>
                                      </p:cBhvr>
                                    </p:animEffect>
                                  </p:childTnLst>
                                </p:cTn>
                              </p:par>
                            </p:childTnLst>
                          </p:cTn>
                        </p:par>
                        <p:par>
                          <p:cTn id="21" fill="hold">
                            <p:stCondLst>
                              <p:cond delay="1800"/>
                            </p:stCondLst>
                            <p:childTnLst>
                              <p:par>
                                <p:cTn id="22" presetID="18" presetClass="entr" presetSubtype="12"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strips(downLeft)">
                                      <p:cBhvr>
                                        <p:cTn id="2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22F742DC-3839-4569-8205-9C0C771758FA}"/>
              </a:ext>
            </a:extLst>
          </p:cNvPr>
          <p:cNvGrpSpPr/>
          <p:nvPr/>
        </p:nvGrpSpPr>
        <p:grpSpPr>
          <a:xfrm>
            <a:off x="1259350" y="671653"/>
            <a:ext cx="4100050" cy="840284"/>
            <a:chOff x="3135993" y="1051060"/>
            <a:chExt cx="4100050" cy="840284"/>
          </a:xfrm>
        </p:grpSpPr>
        <p:sp>
          <p:nvSpPr>
            <p:cNvPr id="3" name="矩形: 圆角 2">
              <a:extLst>
                <a:ext uri="{FF2B5EF4-FFF2-40B4-BE49-F238E27FC236}">
                  <a16:creationId xmlns:a16="http://schemas.microsoft.com/office/drawing/2014/main" xmlns="" id="{E33FF064-C49C-40DE-9C27-8B0F7C2C8F31}"/>
                </a:ext>
              </a:extLst>
            </p:cNvPr>
            <p:cNvSpPr/>
            <p:nvPr/>
          </p:nvSpPr>
          <p:spPr>
            <a:xfrm>
              <a:off x="3839426" y="1280937"/>
              <a:ext cx="33966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xmlns="" id="{4D165B3A-180A-4B97-92F8-04BCEE7EE3F7}"/>
                </a:ext>
              </a:extLst>
            </p:cNvPr>
            <p:cNvSpPr/>
            <p:nvPr/>
          </p:nvSpPr>
          <p:spPr>
            <a:xfrm>
              <a:off x="3972879" y="1333399"/>
              <a:ext cx="3057247"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对软件水印的要求</a:t>
              </a:r>
            </a:p>
          </p:txBody>
        </p:sp>
        <p:sp>
          <p:nvSpPr>
            <p:cNvPr id="5" name="矩形 4">
              <a:extLst>
                <a:ext uri="{FF2B5EF4-FFF2-40B4-BE49-F238E27FC236}">
                  <a16:creationId xmlns:a16="http://schemas.microsoft.com/office/drawing/2014/main" xmlns="" id="{57A86BAC-BB2A-456C-B661-15D29B6A8C30}"/>
                </a:ext>
              </a:extLst>
            </p:cNvPr>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6" name="直接连接符 5">
              <a:extLst>
                <a:ext uri="{FF2B5EF4-FFF2-40B4-BE49-F238E27FC236}">
                  <a16:creationId xmlns:a16="http://schemas.microsoft.com/office/drawing/2014/main" xmlns="" id="{909D0234-4356-40E8-8A2B-BC7FE9BB1462}"/>
                </a:ext>
              </a:extLst>
            </p:cNvPr>
            <p:cNvCxnSpPr>
              <a:cxnSpLocks/>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8" name="组合 17">
            <a:extLst>
              <a:ext uri="{FF2B5EF4-FFF2-40B4-BE49-F238E27FC236}">
                <a16:creationId xmlns:a16="http://schemas.microsoft.com/office/drawing/2014/main" xmlns="" id="{D6402FAC-7284-4F4D-9CAB-AFF7A98D7F46}"/>
              </a:ext>
            </a:extLst>
          </p:cNvPr>
          <p:cNvGrpSpPr/>
          <p:nvPr/>
        </p:nvGrpSpPr>
        <p:grpSpPr>
          <a:xfrm>
            <a:off x="2344391" y="1850772"/>
            <a:ext cx="7503218" cy="566881"/>
            <a:chOff x="1962782" y="3317604"/>
            <a:chExt cx="3028731" cy="566881"/>
          </a:xfrm>
        </p:grpSpPr>
        <p:sp>
          <p:nvSpPr>
            <p:cNvPr id="19" name="矩形: 圆角 18">
              <a:extLst>
                <a:ext uri="{FF2B5EF4-FFF2-40B4-BE49-F238E27FC236}">
                  <a16:creationId xmlns:a16="http://schemas.microsoft.com/office/drawing/2014/main" xmlns="" id="{98D52A57-F856-4264-BEC6-C0BD7E3CDAD7}"/>
                </a:ext>
              </a:extLst>
            </p:cNvPr>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0" name="矩形 19">
              <a:extLst>
                <a:ext uri="{FF2B5EF4-FFF2-40B4-BE49-F238E27FC236}">
                  <a16:creationId xmlns:a16="http://schemas.microsoft.com/office/drawing/2014/main" xmlns="" id="{6B0C3743-DE5D-43DE-B974-16F774DFDEA2}"/>
                </a:ext>
              </a:extLst>
            </p:cNvPr>
            <p:cNvSpPr/>
            <p:nvPr/>
          </p:nvSpPr>
          <p:spPr>
            <a:xfrm>
              <a:off x="1992679" y="3422820"/>
              <a:ext cx="2968937" cy="461665"/>
            </a:xfrm>
            <a:prstGeom prst="rect">
              <a:avLst/>
            </a:prstGeom>
          </p:spPr>
          <p:txBody>
            <a:bodyPr wrap="square">
              <a:spAutoFit/>
            </a:bodyPr>
            <a:lstStyle/>
            <a:p>
              <a:pPr algn="ctr" fontAlgn="base">
                <a:spcAft>
                  <a:spcPct val="0"/>
                </a:spcAft>
                <a:defRPr/>
              </a:pPr>
              <a:r>
                <a:rPr lang="zh-CN" altLang="en-US" sz="2400" dirty="0">
                  <a:latin typeface="+mn-ea"/>
                </a:rPr>
                <a:t>能够证明软件的产权所有者 </a:t>
              </a:r>
            </a:p>
          </p:txBody>
        </p:sp>
      </p:grpSp>
      <p:grpSp>
        <p:nvGrpSpPr>
          <p:cNvPr id="21" name="组合 20">
            <a:extLst>
              <a:ext uri="{FF2B5EF4-FFF2-40B4-BE49-F238E27FC236}">
                <a16:creationId xmlns:a16="http://schemas.microsoft.com/office/drawing/2014/main" xmlns="" id="{4730E8EE-28F6-48E6-BA7E-AF2862F8D554}"/>
              </a:ext>
            </a:extLst>
          </p:cNvPr>
          <p:cNvGrpSpPr/>
          <p:nvPr/>
        </p:nvGrpSpPr>
        <p:grpSpPr>
          <a:xfrm>
            <a:off x="2344391" y="2636100"/>
            <a:ext cx="7505356" cy="945117"/>
            <a:chOff x="1962782" y="3317603"/>
            <a:chExt cx="3029594" cy="945117"/>
          </a:xfrm>
        </p:grpSpPr>
        <p:sp>
          <p:nvSpPr>
            <p:cNvPr id="22" name="矩形: 圆角 21">
              <a:extLst>
                <a:ext uri="{FF2B5EF4-FFF2-40B4-BE49-F238E27FC236}">
                  <a16:creationId xmlns:a16="http://schemas.microsoft.com/office/drawing/2014/main" xmlns="" id="{32EE655E-91A7-4EDD-9546-DFEED83F7046}"/>
                </a:ext>
              </a:extLst>
            </p:cNvPr>
            <p:cNvSpPr/>
            <p:nvPr/>
          </p:nvSpPr>
          <p:spPr>
            <a:xfrm>
              <a:off x="1962782" y="3317603"/>
              <a:ext cx="3028731" cy="909021"/>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3" name="矩形 22">
              <a:extLst>
                <a:ext uri="{FF2B5EF4-FFF2-40B4-BE49-F238E27FC236}">
                  <a16:creationId xmlns:a16="http://schemas.microsoft.com/office/drawing/2014/main" xmlns="" id="{90119B60-45C3-4EDD-B4E1-748842DB3B4A}"/>
                </a:ext>
              </a:extLst>
            </p:cNvPr>
            <p:cNvSpPr/>
            <p:nvPr/>
          </p:nvSpPr>
          <p:spPr>
            <a:xfrm>
              <a:off x="2023439" y="3431723"/>
              <a:ext cx="2968937" cy="830997"/>
            </a:xfrm>
            <a:prstGeom prst="rect">
              <a:avLst/>
            </a:prstGeom>
          </p:spPr>
          <p:txBody>
            <a:bodyPr wrap="square">
              <a:spAutoFit/>
            </a:bodyPr>
            <a:lstStyle/>
            <a:p>
              <a:pPr fontAlgn="base">
                <a:spcAft>
                  <a:spcPct val="0"/>
                </a:spcAft>
                <a:defRPr/>
              </a:pPr>
              <a:r>
                <a:rPr lang="zh-CN" altLang="en-US" sz="2400" dirty="0">
                  <a:latin typeface="+mn-ea"/>
                </a:rPr>
                <a:t>具有鲁棒性。能够抵抗攻击、防止篡改，软件的正常压缩解压以及文件传输不会对水印造成破坏。</a:t>
              </a:r>
            </a:p>
          </p:txBody>
        </p:sp>
      </p:grpSp>
      <p:grpSp>
        <p:nvGrpSpPr>
          <p:cNvPr id="24" name="组合 23">
            <a:extLst>
              <a:ext uri="{FF2B5EF4-FFF2-40B4-BE49-F238E27FC236}">
                <a16:creationId xmlns:a16="http://schemas.microsoft.com/office/drawing/2014/main" xmlns="" id="{13AC4237-0EBE-47F3-B97C-8091D1439CA3}"/>
              </a:ext>
            </a:extLst>
          </p:cNvPr>
          <p:cNvGrpSpPr/>
          <p:nvPr/>
        </p:nvGrpSpPr>
        <p:grpSpPr>
          <a:xfrm>
            <a:off x="2323679" y="3776441"/>
            <a:ext cx="7685700" cy="554008"/>
            <a:chOff x="1962782" y="3317604"/>
            <a:chExt cx="3102391" cy="554008"/>
          </a:xfrm>
        </p:grpSpPr>
        <p:sp>
          <p:nvSpPr>
            <p:cNvPr id="25" name="矩形: 圆角 24">
              <a:extLst>
                <a:ext uri="{FF2B5EF4-FFF2-40B4-BE49-F238E27FC236}">
                  <a16:creationId xmlns:a16="http://schemas.microsoft.com/office/drawing/2014/main" xmlns="" id="{89D1E26D-03D4-4A7E-9D4B-89BF05594DC6}"/>
                </a:ext>
              </a:extLst>
            </p:cNvPr>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矩形 25">
              <a:extLst>
                <a:ext uri="{FF2B5EF4-FFF2-40B4-BE49-F238E27FC236}">
                  <a16:creationId xmlns:a16="http://schemas.microsoft.com/office/drawing/2014/main" xmlns="" id="{E44B47BB-086B-49C5-A0CE-CC34C1884274}"/>
                </a:ext>
              </a:extLst>
            </p:cNvPr>
            <p:cNvSpPr/>
            <p:nvPr/>
          </p:nvSpPr>
          <p:spPr>
            <a:xfrm>
              <a:off x="2096236" y="3384550"/>
              <a:ext cx="2968937" cy="461665"/>
            </a:xfrm>
            <a:prstGeom prst="rect">
              <a:avLst/>
            </a:prstGeom>
          </p:spPr>
          <p:txBody>
            <a:bodyPr wrap="square">
              <a:spAutoFit/>
            </a:bodyPr>
            <a:lstStyle/>
            <a:p>
              <a:pPr algn="ctr" fontAlgn="base">
                <a:spcAft>
                  <a:spcPct val="0"/>
                </a:spcAft>
                <a:defRPr/>
              </a:pPr>
              <a:r>
                <a:rPr lang="zh-CN" altLang="en-US" sz="2400" dirty="0">
                  <a:latin typeface="+mn-ea"/>
                </a:rPr>
                <a:t>软件水印不应依赖于某一具体的体系结构</a:t>
              </a:r>
            </a:p>
          </p:txBody>
        </p:sp>
      </p:grpSp>
      <p:grpSp>
        <p:nvGrpSpPr>
          <p:cNvPr id="30" name="组合 29">
            <a:extLst>
              <a:ext uri="{FF2B5EF4-FFF2-40B4-BE49-F238E27FC236}">
                <a16:creationId xmlns:a16="http://schemas.microsoft.com/office/drawing/2014/main" xmlns="" id="{4C6A5A1E-3BE0-4759-957E-D77E9D88B461}"/>
              </a:ext>
            </a:extLst>
          </p:cNvPr>
          <p:cNvGrpSpPr/>
          <p:nvPr/>
        </p:nvGrpSpPr>
        <p:grpSpPr>
          <a:xfrm>
            <a:off x="2323679" y="4561769"/>
            <a:ext cx="7503219" cy="554008"/>
            <a:chOff x="1962782" y="3317604"/>
            <a:chExt cx="3028731" cy="554008"/>
          </a:xfrm>
        </p:grpSpPr>
        <p:sp>
          <p:nvSpPr>
            <p:cNvPr id="31" name="矩形: 圆角 30">
              <a:extLst>
                <a:ext uri="{FF2B5EF4-FFF2-40B4-BE49-F238E27FC236}">
                  <a16:creationId xmlns:a16="http://schemas.microsoft.com/office/drawing/2014/main" xmlns="" id="{E72387B0-7455-4A49-8419-BD03AB9011B1}"/>
                </a:ext>
              </a:extLst>
            </p:cNvPr>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2" name="矩形 31">
              <a:extLst>
                <a:ext uri="{FF2B5EF4-FFF2-40B4-BE49-F238E27FC236}">
                  <a16:creationId xmlns:a16="http://schemas.microsoft.com/office/drawing/2014/main" xmlns="" id="{4815302B-E7EC-4881-9A01-2CCF519505E2}"/>
                </a:ext>
              </a:extLst>
            </p:cNvPr>
            <p:cNvSpPr/>
            <p:nvPr/>
          </p:nvSpPr>
          <p:spPr>
            <a:xfrm>
              <a:off x="2018983" y="3384550"/>
              <a:ext cx="2968937" cy="461665"/>
            </a:xfrm>
            <a:prstGeom prst="rect">
              <a:avLst/>
            </a:prstGeom>
          </p:spPr>
          <p:txBody>
            <a:bodyPr wrap="square">
              <a:spAutoFit/>
            </a:bodyPr>
            <a:lstStyle/>
            <a:p>
              <a:pPr algn="ctr" fontAlgn="base">
                <a:spcAft>
                  <a:spcPct val="0"/>
                </a:spcAft>
                <a:defRPr/>
              </a:pPr>
              <a:r>
                <a:rPr lang="zh-CN" altLang="en-US" sz="2400" dirty="0">
                  <a:latin typeface="+mn-ea"/>
                </a:rPr>
                <a:t>软件水印应该便于生成、分发以及识别 </a:t>
              </a:r>
            </a:p>
          </p:txBody>
        </p:sp>
      </p:grpSp>
      <p:grpSp>
        <p:nvGrpSpPr>
          <p:cNvPr id="33" name="组合 32">
            <a:extLst>
              <a:ext uri="{FF2B5EF4-FFF2-40B4-BE49-F238E27FC236}">
                <a16:creationId xmlns:a16="http://schemas.microsoft.com/office/drawing/2014/main" xmlns="" id="{AEC3ACE8-4AE6-4051-9F01-0857F5D879AC}"/>
              </a:ext>
            </a:extLst>
          </p:cNvPr>
          <p:cNvGrpSpPr/>
          <p:nvPr/>
        </p:nvGrpSpPr>
        <p:grpSpPr>
          <a:xfrm>
            <a:off x="2068415" y="5347098"/>
            <a:ext cx="7987816" cy="556910"/>
            <a:chOff x="1860815" y="3317604"/>
            <a:chExt cx="3224342" cy="556910"/>
          </a:xfrm>
        </p:grpSpPr>
        <p:sp>
          <p:nvSpPr>
            <p:cNvPr id="34" name="矩形: 圆角 33">
              <a:extLst>
                <a:ext uri="{FF2B5EF4-FFF2-40B4-BE49-F238E27FC236}">
                  <a16:creationId xmlns:a16="http://schemas.microsoft.com/office/drawing/2014/main" xmlns="" id="{FEF72524-3ADC-43B4-B00C-55DA0974FC45}"/>
                </a:ext>
              </a:extLst>
            </p:cNvPr>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5" name="矩形 34">
              <a:extLst>
                <a:ext uri="{FF2B5EF4-FFF2-40B4-BE49-F238E27FC236}">
                  <a16:creationId xmlns:a16="http://schemas.microsoft.com/office/drawing/2014/main" xmlns="" id="{13784C35-3629-41B3-8D17-E311DC3194B2}"/>
                </a:ext>
              </a:extLst>
            </p:cNvPr>
            <p:cNvSpPr/>
            <p:nvPr/>
          </p:nvSpPr>
          <p:spPr>
            <a:xfrm>
              <a:off x="1860815" y="3412849"/>
              <a:ext cx="3224342" cy="461665"/>
            </a:xfrm>
            <a:prstGeom prst="rect">
              <a:avLst/>
            </a:prstGeom>
          </p:spPr>
          <p:txBody>
            <a:bodyPr wrap="square">
              <a:spAutoFit/>
            </a:bodyPr>
            <a:lstStyle/>
            <a:p>
              <a:pPr algn="ctr" fontAlgn="base">
                <a:spcAft>
                  <a:spcPct val="0"/>
                </a:spcAft>
                <a:defRPr/>
              </a:pPr>
              <a:r>
                <a:rPr lang="zh-CN" altLang="en-US" sz="2400" dirty="0">
                  <a:latin typeface="+mn-ea"/>
                </a:rPr>
                <a:t>对软件已有功能和特征的影响在实际环境下可以忽略 </a:t>
              </a:r>
            </a:p>
          </p:txBody>
        </p:sp>
      </p:grpSp>
    </p:spTree>
    <p:extLst>
      <p:ext uri="{BB962C8B-B14F-4D97-AF65-F5344CB8AC3E}">
        <p14:creationId xmlns:p14="http://schemas.microsoft.com/office/powerpoint/2010/main" val="692475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ppt_w/2"/>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6" presetClass="entr" presetSubtype="2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barn(inVertical)">
                                      <p:cBhvr>
                                        <p:cTn id="14" dur="500"/>
                                        <p:tgtEl>
                                          <p:spTgt spid="18"/>
                                        </p:tgtEl>
                                      </p:cBhvr>
                                    </p:animEffect>
                                  </p:childTnLst>
                                </p:cTn>
                              </p:par>
                            </p:childTnLst>
                          </p:cTn>
                        </p:par>
                        <p:par>
                          <p:cTn id="15" fill="hold">
                            <p:stCondLst>
                              <p:cond delay="1000"/>
                            </p:stCondLst>
                            <p:childTnLst>
                              <p:par>
                                <p:cTn id="16" presetID="16" presetClass="entr" presetSubtype="21"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barn(inVertical)">
                                      <p:cBhvr>
                                        <p:cTn id="18" dur="500"/>
                                        <p:tgtEl>
                                          <p:spTgt spid="21"/>
                                        </p:tgtEl>
                                      </p:cBhvr>
                                    </p:animEffect>
                                  </p:childTnLst>
                                </p:cTn>
                              </p:par>
                            </p:childTnLst>
                          </p:cTn>
                        </p:par>
                        <p:par>
                          <p:cTn id="19" fill="hold">
                            <p:stCondLst>
                              <p:cond delay="1500"/>
                            </p:stCondLst>
                            <p:childTnLst>
                              <p:par>
                                <p:cTn id="20" presetID="16" presetClass="entr" presetSubtype="21" fill="hold" nodeType="after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barn(inVertical)">
                                      <p:cBhvr>
                                        <p:cTn id="22" dur="500"/>
                                        <p:tgtEl>
                                          <p:spTgt spid="24"/>
                                        </p:tgtEl>
                                      </p:cBhvr>
                                    </p:animEffect>
                                  </p:childTnLst>
                                </p:cTn>
                              </p:par>
                            </p:childTnLst>
                          </p:cTn>
                        </p:par>
                        <p:par>
                          <p:cTn id="23" fill="hold">
                            <p:stCondLst>
                              <p:cond delay="2000"/>
                            </p:stCondLst>
                            <p:childTnLst>
                              <p:par>
                                <p:cTn id="24" presetID="16" presetClass="entr" presetSubtype="21" fill="hold" nodeType="after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barn(inVertical)">
                                      <p:cBhvr>
                                        <p:cTn id="26" dur="500"/>
                                        <p:tgtEl>
                                          <p:spTgt spid="30"/>
                                        </p:tgtEl>
                                      </p:cBhvr>
                                    </p:animEffect>
                                  </p:childTnLst>
                                </p:cTn>
                              </p:par>
                            </p:childTnLst>
                          </p:cTn>
                        </p:par>
                        <p:par>
                          <p:cTn id="27" fill="hold">
                            <p:stCondLst>
                              <p:cond delay="2500"/>
                            </p:stCondLst>
                            <p:childTnLst>
                              <p:par>
                                <p:cTn id="28" presetID="16" presetClass="entr" presetSubtype="21" fill="hold" nodeType="after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barn(inVertical)">
                                      <p:cBhvr>
                                        <p:cTn id="30"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CE10AAC1-19C0-4C04-A027-5C5D20B82934}"/>
              </a:ext>
            </a:extLst>
          </p:cNvPr>
          <p:cNvGrpSpPr/>
          <p:nvPr/>
        </p:nvGrpSpPr>
        <p:grpSpPr>
          <a:xfrm>
            <a:off x="1259350" y="671653"/>
            <a:ext cx="3617450" cy="840284"/>
            <a:chOff x="3135993" y="1051060"/>
            <a:chExt cx="3617450" cy="840284"/>
          </a:xfrm>
        </p:grpSpPr>
        <p:sp>
          <p:nvSpPr>
            <p:cNvPr id="3" name="矩形: 圆角 2">
              <a:extLst>
                <a:ext uri="{FF2B5EF4-FFF2-40B4-BE49-F238E27FC236}">
                  <a16:creationId xmlns:a16="http://schemas.microsoft.com/office/drawing/2014/main" xmlns="" id="{535C48FE-FAAA-4368-830A-FCDB495FBC55}"/>
                </a:ext>
              </a:extLst>
            </p:cNvPr>
            <p:cNvSpPr/>
            <p:nvPr/>
          </p:nvSpPr>
          <p:spPr>
            <a:xfrm>
              <a:off x="3839426" y="1280937"/>
              <a:ext cx="29140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xmlns="" id="{AEF363ED-E2CD-49D4-A35A-835DCFB9D6F1}"/>
                </a:ext>
              </a:extLst>
            </p:cNvPr>
            <p:cNvSpPr/>
            <p:nvPr/>
          </p:nvSpPr>
          <p:spPr>
            <a:xfrm>
              <a:off x="3972879" y="1361974"/>
              <a:ext cx="2698175" cy="480131"/>
            </a:xfrm>
            <a:prstGeom prst="rect">
              <a:avLst/>
            </a:prstGeom>
          </p:spPr>
          <p:txBody>
            <a:bodyPr wrap="none">
              <a:spAutoFit/>
            </a:bodyPr>
            <a:lstStyle/>
            <a:p>
              <a:pPr>
                <a:lnSpc>
                  <a:spcPct val="90000"/>
                </a:lnSpc>
              </a:pPr>
              <a:r>
                <a:rPr lang="zh-CN" altLang="en-US" sz="2800" dirty="0">
                  <a:solidFill>
                    <a:schemeClr val="bg1"/>
                  </a:solidFill>
                  <a:latin typeface="+mj-ea"/>
                </a:rPr>
                <a:t>软件水印的分类</a:t>
              </a:r>
            </a:p>
          </p:txBody>
        </p:sp>
        <p:sp>
          <p:nvSpPr>
            <p:cNvPr id="5" name="矩形 4">
              <a:extLst>
                <a:ext uri="{FF2B5EF4-FFF2-40B4-BE49-F238E27FC236}">
                  <a16:creationId xmlns:a16="http://schemas.microsoft.com/office/drawing/2014/main" xmlns="" id="{63BD51E9-104A-4770-A065-623C8DA1FEF3}"/>
                </a:ext>
              </a:extLst>
            </p:cNvPr>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2</a:t>
              </a:r>
              <a:endParaRPr lang="zh-CN" altLang="en-US" sz="4800" b="1" i="1" dirty="0">
                <a:solidFill>
                  <a:schemeClr val="accent5">
                    <a:lumMod val="50000"/>
                  </a:schemeClr>
                </a:solidFill>
                <a:latin typeface="+mj-lt"/>
              </a:endParaRPr>
            </a:p>
          </p:txBody>
        </p:sp>
        <p:cxnSp>
          <p:nvCxnSpPr>
            <p:cNvPr id="6" name="直接连接符 5">
              <a:extLst>
                <a:ext uri="{FF2B5EF4-FFF2-40B4-BE49-F238E27FC236}">
                  <a16:creationId xmlns:a16="http://schemas.microsoft.com/office/drawing/2014/main" xmlns="" id="{7F09C583-539C-405E-86B3-76E93F472200}"/>
                </a:ext>
              </a:extLst>
            </p:cNvPr>
            <p:cNvCxnSpPr>
              <a:cxnSpLocks/>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1" name="椭圆 10">
            <a:extLst>
              <a:ext uri="{FF2B5EF4-FFF2-40B4-BE49-F238E27FC236}">
                <a16:creationId xmlns:a16="http://schemas.microsoft.com/office/drawing/2014/main" xmlns="" id="{6679A341-4140-42A3-BA4D-B14B8201C1A1}"/>
              </a:ext>
            </a:extLst>
          </p:cNvPr>
          <p:cNvSpPr/>
          <p:nvPr/>
        </p:nvSpPr>
        <p:spPr>
          <a:xfrm>
            <a:off x="1369605" y="2642207"/>
            <a:ext cx="2098460" cy="2098460"/>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ectangle 2">
            <a:extLst>
              <a:ext uri="{FF2B5EF4-FFF2-40B4-BE49-F238E27FC236}">
                <a16:creationId xmlns:a16="http://schemas.microsoft.com/office/drawing/2014/main" xmlns="" id="{EA6DC3C3-7954-4B39-89E9-7B0D9985CCAF}"/>
              </a:ext>
            </a:extLst>
          </p:cNvPr>
          <p:cNvSpPr txBox="1">
            <a:spLocks/>
          </p:cNvSpPr>
          <p:nvPr/>
        </p:nvSpPr>
        <p:spPr>
          <a:xfrm>
            <a:off x="1568170" y="3112042"/>
            <a:ext cx="1809315" cy="1303338"/>
          </a:xfrm>
          <a:prstGeom prst="rect">
            <a:avLst/>
          </a:prstGeom>
          <a:noFill/>
          <a:ln w="9525">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pitchFamily="49" charset="-122"/>
              </a:rPr>
              <a:t>按照水印的嵌入</a:t>
            </a:r>
            <a:endParaRPr lang="en-US" altLang="zh-CN"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pitchFamily="49" charset="-122"/>
            </a:endParaRPr>
          </a:p>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pitchFamily="49" charset="-122"/>
              </a:rPr>
              <a:t>位置</a:t>
            </a:r>
          </a:p>
        </p:txBody>
      </p:sp>
      <p:grpSp>
        <p:nvGrpSpPr>
          <p:cNvPr id="13" name="Group 36">
            <a:extLst>
              <a:ext uri="{FF2B5EF4-FFF2-40B4-BE49-F238E27FC236}">
                <a16:creationId xmlns:a16="http://schemas.microsoft.com/office/drawing/2014/main" xmlns="" id="{B0845761-956A-4D3C-844E-7B775AF1EAC0}"/>
              </a:ext>
            </a:extLst>
          </p:cNvPr>
          <p:cNvGrpSpPr/>
          <p:nvPr/>
        </p:nvGrpSpPr>
        <p:grpSpPr>
          <a:xfrm>
            <a:off x="955934" y="2353659"/>
            <a:ext cx="2857067" cy="2811133"/>
            <a:chOff x="6869300" y="3848083"/>
            <a:chExt cx="2609417" cy="2567465"/>
          </a:xfrm>
          <a:solidFill>
            <a:srgbClr val="0F73EE"/>
          </a:solidFill>
        </p:grpSpPr>
        <p:sp>
          <p:nvSpPr>
            <p:cNvPr id="14" name="Freeform 9">
              <a:extLst>
                <a:ext uri="{FF2B5EF4-FFF2-40B4-BE49-F238E27FC236}">
                  <a16:creationId xmlns:a16="http://schemas.microsoft.com/office/drawing/2014/main" xmlns="" id="{24426144-5AA1-4C35-8623-E6437854C3AD}"/>
                </a:ext>
              </a:extLst>
            </p:cNvPr>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15" name="Freeform 10">
              <a:extLst>
                <a:ext uri="{FF2B5EF4-FFF2-40B4-BE49-F238E27FC236}">
                  <a16:creationId xmlns:a16="http://schemas.microsoft.com/office/drawing/2014/main" xmlns="" id="{288C9983-0CC3-4D1A-A881-3E9BCF86105A}"/>
                </a:ext>
              </a:extLst>
            </p:cNvPr>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grpSp>
        <p:nvGrpSpPr>
          <p:cNvPr id="16" name="组合 15">
            <a:extLst>
              <a:ext uri="{FF2B5EF4-FFF2-40B4-BE49-F238E27FC236}">
                <a16:creationId xmlns:a16="http://schemas.microsoft.com/office/drawing/2014/main" xmlns="" id="{620BC9F7-F679-4CD4-8A5C-A2D33EEAF3A1}"/>
              </a:ext>
            </a:extLst>
          </p:cNvPr>
          <p:cNvGrpSpPr/>
          <p:nvPr/>
        </p:nvGrpSpPr>
        <p:grpSpPr>
          <a:xfrm>
            <a:off x="4466240" y="2476689"/>
            <a:ext cx="1988533" cy="763004"/>
            <a:chOff x="4397979" y="1511803"/>
            <a:chExt cx="1988533" cy="763004"/>
          </a:xfrm>
        </p:grpSpPr>
        <p:sp>
          <p:nvSpPr>
            <p:cNvPr id="17" name="矩形: 圆角 16">
              <a:extLst>
                <a:ext uri="{FF2B5EF4-FFF2-40B4-BE49-F238E27FC236}">
                  <a16:creationId xmlns:a16="http://schemas.microsoft.com/office/drawing/2014/main" xmlns="" id="{F40A89B6-F99A-4BC6-9CC0-6148E1DBFBE6}"/>
                </a:ext>
              </a:extLst>
            </p:cNvPr>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18" name="组合 17">
              <a:extLst>
                <a:ext uri="{FF2B5EF4-FFF2-40B4-BE49-F238E27FC236}">
                  <a16:creationId xmlns:a16="http://schemas.microsoft.com/office/drawing/2014/main" xmlns="" id="{1681E5A0-1208-4B53-B91F-D8BAB783D34F}"/>
                </a:ext>
              </a:extLst>
            </p:cNvPr>
            <p:cNvGrpSpPr/>
            <p:nvPr/>
          </p:nvGrpSpPr>
          <p:grpSpPr>
            <a:xfrm>
              <a:off x="4397979" y="1511803"/>
              <a:ext cx="1822730" cy="763004"/>
              <a:chOff x="4397979" y="1511803"/>
              <a:chExt cx="1822730" cy="763004"/>
            </a:xfrm>
          </p:grpSpPr>
          <p:sp>
            <p:nvSpPr>
              <p:cNvPr id="19" name="Freeform 17">
                <a:extLst>
                  <a:ext uri="{FF2B5EF4-FFF2-40B4-BE49-F238E27FC236}">
                    <a16:creationId xmlns:a16="http://schemas.microsoft.com/office/drawing/2014/main" xmlns="" id="{9510E1A7-1282-49F7-B39B-012F41CC6763}"/>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20" name="矩形 19">
                <a:extLst>
                  <a:ext uri="{FF2B5EF4-FFF2-40B4-BE49-F238E27FC236}">
                    <a16:creationId xmlns:a16="http://schemas.microsoft.com/office/drawing/2014/main" xmlns="" id="{770B867B-4395-4AE9-99B9-1CF2CED52171}"/>
                  </a:ext>
                </a:extLst>
              </p:cNvPr>
              <p:cNvSpPr/>
              <p:nvPr/>
            </p:nvSpPr>
            <p:spPr>
              <a:xfrm>
                <a:off x="4599752" y="1511803"/>
                <a:ext cx="1620957" cy="662554"/>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代码水印</a:t>
                </a:r>
              </a:p>
            </p:txBody>
          </p:sp>
        </p:grpSp>
      </p:grpSp>
      <p:sp>
        <p:nvSpPr>
          <p:cNvPr id="21" name="矩形 20">
            <a:extLst>
              <a:ext uri="{FF2B5EF4-FFF2-40B4-BE49-F238E27FC236}">
                <a16:creationId xmlns:a16="http://schemas.microsoft.com/office/drawing/2014/main" xmlns="" id="{89CE36DC-089A-4A7C-9DE0-E73D0ECBC47E}"/>
              </a:ext>
            </a:extLst>
          </p:cNvPr>
          <p:cNvSpPr/>
          <p:nvPr/>
        </p:nvSpPr>
        <p:spPr>
          <a:xfrm>
            <a:off x="6240463" y="2525608"/>
            <a:ext cx="3949945" cy="587020"/>
          </a:xfrm>
          <a:prstGeom prst="rect">
            <a:avLst/>
          </a:prstGeom>
        </p:spPr>
        <p:txBody>
          <a:bodyPr wrap="square">
            <a:spAutoFit/>
          </a:bodyPr>
          <a:lstStyle/>
          <a:p>
            <a:pPr lvl="1">
              <a:lnSpc>
                <a:spcPct val="150000"/>
              </a:lnSpc>
            </a:pPr>
            <a:r>
              <a:rPr lang="zh-CN" altLang="en-US" sz="2400" dirty="0"/>
              <a:t>隐藏在程序的指令部分</a:t>
            </a:r>
            <a:endParaRPr lang="zh-CN" altLang="en-US" sz="2400" dirty="0">
              <a:solidFill>
                <a:srgbClr val="0F73EE"/>
              </a:solidFill>
            </a:endParaRPr>
          </a:p>
        </p:txBody>
      </p:sp>
      <p:grpSp>
        <p:nvGrpSpPr>
          <p:cNvPr id="22" name="组合 21">
            <a:extLst>
              <a:ext uri="{FF2B5EF4-FFF2-40B4-BE49-F238E27FC236}">
                <a16:creationId xmlns:a16="http://schemas.microsoft.com/office/drawing/2014/main" xmlns="" id="{52294148-56EA-4A0F-840E-C36005D763DE}"/>
              </a:ext>
            </a:extLst>
          </p:cNvPr>
          <p:cNvGrpSpPr/>
          <p:nvPr/>
        </p:nvGrpSpPr>
        <p:grpSpPr>
          <a:xfrm>
            <a:off x="4466240" y="4180431"/>
            <a:ext cx="1988533" cy="763004"/>
            <a:chOff x="4397979" y="1511803"/>
            <a:chExt cx="1988533" cy="763004"/>
          </a:xfrm>
        </p:grpSpPr>
        <p:sp>
          <p:nvSpPr>
            <p:cNvPr id="23" name="矩形: 圆角 22">
              <a:extLst>
                <a:ext uri="{FF2B5EF4-FFF2-40B4-BE49-F238E27FC236}">
                  <a16:creationId xmlns:a16="http://schemas.microsoft.com/office/drawing/2014/main" xmlns="" id="{889235AC-74E4-4CB6-A945-427CBBF89A53}"/>
                </a:ext>
              </a:extLst>
            </p:cNvPr>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grpSp>
          <p:nvGrpSpPr>
            <p:cNvPr id="24" name="组合 23">
              <a:extLst>
                <a:ext uri="{FF2B5EF4-FFF2-40B4-BE49-F238E27FC236}">
                  <a16:creationId xmlns:a16="http://schemas.microsoft.com/office/drawing/2014/main" xmlns="" id="{392702F7-EC61-45EC-955F-3FA24B9E2839}"/>
                </a:ext>
              </a:extLst>
            </p:cNvPr>
            <p:cNvGrpSpPr/>
            <p:nvPr/>
          </p:nvGrpSpPr>
          <p:grpSpPr>
            <a:xfrm>
              <a:off x="4397979" y="1511803"/>
              <a:ext cx="1822730" cy="763004"/>
              <a:chOff x="4397979" y="1511803"/>
              <a:chExt cx="1822730" cy="763004"/>
            </a:xfrm>
          </p:grpSpPr>
          <p:sp>
            <p:nvSpPr>
              <p:cNvPr id="25" name="Freeform 17">
                <a:extLst>
                  <a:ext uri="{FF2B5EF4-FFF2-40B4-BE49-F238E27FC236}">
                    <a16:creationId xmlns:a16="http://schemas.microsoft.com/office/drawing/2014/main" xmlns="" id="{F9C47A67-BBF2-448B-AC97-A10FF9EDA256}"/>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26" name="矩形 25">
                <a:extLst>
                  <a:ext uri="{FF2B5EF4-FFF2-40B4-BE49-F238E27FC236}">
                    <a16:creationId xmlns:a16="http://schemas.microsoft.com/office/drawing/2014/main" xmlns="" id="{EA02F868-3A1E-4C79-BC90-4051FFF0F3D8}"/>
                  </a:ext>
                </a:extLst>
              </p:cNvPr>
              <p:cNvSpPr/>
              <p:nvPr/>
            </p:nvSpPr>
            <p:spPr>
              <a:xfrm>
                <a:off x="4599752" y="1511803"/>
                <a:ext cx="1620957" cy="662554"/>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数据水印</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grpSp>
      <p:sp>
        <p:nvSpPr>
          <p:cNvPr id="27" name="矩形 26">
            <a:extLst>
              <a:ext uri="{FF2B5EF4-FFF2-40B4-BE49-F238E27FC236}">
                <a16:creationId xmlns:a16="http://schemas.microsoft.com/office/drawing/2014/main" xmlns="" id="{3D8FF165-FDFE-4E0E-BD3F-1029E58CF495}"/>
              </a:ext>
            </a:extLst>
          </p:cNvPr>
          <p:cNvSpPr/>
          <p:nvPr/>
        </p:nvSpPr>
        <p:spPr>
          <a:xfrm>
            <a:off x="6240463" y="3941199"/>
            <a:ext cx="5106725" cy="1141018"/>
          </a:xfrm>
          <a:prstGeom prst="rect">
            <a:avLst/>
          </a:prstGeom>
        </p:spPr>
        <p:txBody>
          <a:bodyPr wrap="square">
            <a:spAutoFit/>
          </a:bodyPr>
          <a:lstStyle/>
          <a:p>
            <a:pPr lvl="1">
              <a:lnSpc>
                <a:spcPct val="150000"/>
              </a:lnSpc>
            </a:pPr>
            <a:r>
              <a:rPr lang="zh-CN" altLang="en-US" sz="2400" dirty="0"/>
              <a:t>隐藏在数据中（如头文件、字符串和调试信息等） </a:t>
            </a:r>
            <a:endParaRPr lang="zh-CN" altLang="en-US" sz="2400" dirty="0">
              <a:solidFill>
                <a:srgbClr val="0F73EE"/>
              </a:solidFill>
            </a:endParaRPr>
          </a:p>
        </p:txBody>
      </p:sp>
    </p:spTree>
    <p:extLst>
      <p:ext uri="{BB962C8B-B14F-4D97-AF65-F5344CB8AC3E}">
        <p14:creationId xmlns:p14="http://schemas.microsoft.com/office/powerpoint/2010/main" val="759486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ppt_w/2"/>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childTnLst>
                                </p:cTn>
                              </p:par>
                              <p:par>
                                <p:cTn id="11" presetID="49" presetClass="entr" presetSubtype="0" decel="10000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p:cTn id="13" dur="500" fill="hold"/>
                                        <p:tgtEl>
                                          <p:spTgt spid="13"/>
                                        </p:tgtEl>
                                        <p:attrNameLst>
                                          <p:attrName>ppt_w</p:attrName>
                                        </p:attrNameLst>
                                      </p:cBhvr>
                                      <p:tavLst>
                                        <p:tav tm="0">
                                          <p:val>
                                            <p:fltVal val="0"/>
                                          </p:val>
                                        </p:tav>
                                        <p:tav tm="100000">
                                          <p:val>
                                            <p:strVal val="#ppt_w"/>
                                          </p:val>
                                        </p:tav>
                                      </p:tavLst>
                                    </p:anim>
                                    <p:anim calcmode="lin" valueType="num">
                                      <p:cBhvr>
                                        <p:cTn id="14" dur="500" fill="hold"/>
                                        <p:tgtEl>
                                          <p:spTgt spid="13"/>
                                        </p:tgtEl>
                                        <p:attrNameLst>
                                          <p:attrName>ppt_h</p:attrName>
                                        </p:attrNameLst>
                                      </p:cBhvr>
                                      <p:tavLst>
                                        <p:tav tm="0">
                                          <p:val>
                                            <p:fltVal val="0"/>
                                          </p:val>
                                        </p:tav>
                                        <p:tav tm="100000">
                                          <p:val>
                                            <p:strVal val="#ppt_h"/>
                                          </p:val>
                                        </p:tav>
                                      </p:tavLst>
                                    </p:anim>
                                    <p:anim calcmode="lin" valueType="num">
                                      <p:cBhvr>
                                        <p:cTn id="15" dur="500" fill="hold"/>
                                        <p:tgtEl>
                                          <p:spTgt spid="13"/>
                                        </p:tgtEl>
                                        <p:attrNameLst>
                                          <p:attrName>style.rotation</p:attrName>
                                        </p:attrNameLst>
                                      </p:cBhvr>
                                      <p:tavLst>
                                        <p:tav tm="0">
                                          <p:val>
                                            <p:fltVal val="360"/>
                                          </p:val>
                                        </p:tav>
                                        <p:tav tm="100000">
                                          <p:val>
                                            <p:fltVal val="0"/>
                                          </p:val>
                                        </p:tav>
                                      </p:tavLst>
                                    </p:anim>
                                    <p:animEffect transition="in" filter="fade">
                                      <p:cBhvr>
                                        <p:cTn id="16" dur="500"/>
                                        <p:tgtEl>
                                          <p:spTgt spid="13"/>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p:cTn id="24" dur="500" fill="hold"/>
                                        <p:tgtEl>
                                          <p:spTgt spid="11"/>
                                        </p:tgtEl>
                                        <p:attrNameLst>
                                          <p:attrName>ppt_w</p:attrName>
                                        </p:attrNameLst>
                                      </p:cBhvr>
                                      <p:tavLst>
                                        <p:tav tm="0">
                                          <p:val>
                                            <p:fltVal val="0"/>
                                          </p:val>
                                        </p:tav>
                                        <p:tav tm="100000">
                                          <p:val>
                                            <p:strVal val="#ppt_w"/>
                                          </p:val>
                                        </p:tav>
                                      </p:tavLst>
                                    </p:anim>
                                    <p:anim calcmode="lin" valueType="num">
                                      <p:cBhvr>
                                        <p:cTn id="25" dur="500" fill="hold"/>
                                        <p:tgtEl>
                                          <p:spTgt spid="11"/>
                                        </p:tgtEl>
                                        <p:attrNameLst>
                                          <p:attrName>ppt_h</p:attrName>
                                        </p:attrNameLst>
                                      </p:cBhvr>
                                      <p:tavLst>
                                        <p:tav tm="0">
                                          <p:val>
                                            <p:fltVal val="0"/>
                                          </p:val>
                                        </p:tav>
                                        <p:tav tm="100000">
                                          <p:val>
                                            <p:strVal val="#ppt_h"/>
                                          </p:val>
                                        </p:tav>
                                      </p:tavLst>
                                    </p:anim>
                                    <p:animEffect transition="in" filter="fade">
                                      <p:cBhvr>
                                        <p:cTn id="26" dur="500"/>
                                        <p:tgtEl>
                                          <p:spTgt spid="11"/>
                                        </p:tgtEl>
                                      </p:cBhvr>
                                    </p:animEffect>
                                  </p:childTnLst>
                                </p:cTn>
                              </p:par>
                            </p:childTnLst>
                          </p:cTn>
                        </p:par>
                        <p:par>
                          <p:cTn id="27" fill="hold">
                            <p:stCondLst>
                              <p:cond delay="500"/>
                            </p:stCondLst>
                            <p:childTnLst>
                              <p:par>
                                <p:cTn id="28" presetID="17" presetClass="entr" presetSubtype="8" fill="hold" nodeType="afterEffect">
                                  <p:stCondLst>
                                    <p:cond delay="0"/>
                                  </p:stCondLst>
                                  <p:childTnLst>
                                    <p:set>
                                      <p:cBhvr>
                                        <p:cTn id="29" dur="1" fill="hold">
                                          <p:stCondLst>
                                            <p:cond delay="0"/>
                                          </p:stCondLst>
                                        </p:cTn>
                                        <p:tgtEl>
                                          <p:spTgt spid="16"/>
                                        </p:tgtEl>
                                        <p:attrNameLst>
                                          <p:attrName>style.visibility</p:attrName>
                                        </p:attrNameLst>
                                      </p:cBhvr>
                                      <p:to>
                                        <p:strVal val="visible"/>
                                      </p:to>
                                    </p:set>
                                    <p:anim calcmode="lin" valueType="num">
                                      <p:cBhvr>
                                        <p:cTn id="30" dur="500" fill="hold"/>
                                        <p:tgtEl>
                                          <p:spTgt spid="16"/>
                                        </p:tgtEl>
                                        <p:attrNameLst>
                                          <p:attrName>ppt_x</p:attrName>
                                        </p:attrNameLst>
                                      </p:cBhvr>
                                      <p:tavLst>
                                        <p:tav tm="0">
                                          <p:val>
                                            <p:strVal val="#ppt_x-#ppt_w/2"/>
                                          </p:val>
                                        </p:tav>
                                        <p:tav tm="100000">
                                          <p:val>
                                            <p:strVal val="#ppt_x"/>
                                          </p:val>
                                        </p:tav>
                                      </p:tavLst>
                                    </p:anim>
                                    <p:anim calcmode="lin" valueType="num">
                                      <p:cBhvr>
                                        <p:cTn id="31" dur="500" fill="hold"/>
                                        <p:tgtEl>
                                          <p:spTgt spid="16"/>
                                        </p:tgtEl>
                                        <p:attrNameLst>
                                          <p:attrName>ppt_y</p:attrName>
                                        </p:attrNameLst>
                                      </p:cBhvr>
                                      <p:tavLst>
                                        <p:tav tm="0">
                                          <p:val>
                                            <p:strVal val="#ppt_y"/>
                                          </p:val>
                                        </p:tav>
                                        <p:tav tm="100000">
                                          <p:val>
                                            <p:strVal val="#ppt_y"/>
                                          </p:val>
                                        </p:tav>
                                      </p:tavLst>
                                    </p:anim>
                                    <p:anim calcmode="lin" valueType="num">
                                      <p:cBhvr>
                                        <p:cTn id="32" dur="500" fill="hold"/>
                                        <p:tgtEl>
                                          <p:spTgt spid="16"/>
                                        </p:tgtEl>
                                        <p:attrNameLst>
                                          <p:attrName>ppt_w</p:attrName>
                                        </p:attrNameLst>
                                      </p:cBhvr>
                                      <p:tavLst>
                                        <p:tav tm="0">
                                          <p:val>
                                            <p:fltVal val="0"/>
                                          </p:val>
                                        </p:tav>
                                        <p:tav tm="100000">
                                          <p:val>
                                            <p:strVal val="#ppt_w"/>
                                          </p:val>
                                        </p:tav>
                                      </p:tavLst>
                                    </p:anim>
                                    <p:anim calcmode="lin" valueType="num">
                                      <p:cBhvr>
                                        <p:cTn id="33" dur="500" fill="hold"/>
                                        <p:tgtEl>
                                          <p:spTgt spid="16"/>
                                        </p:tgtEl>
                                        <p:attrNameLst>
                                          <p:attrName>ppt_h</p:attrName>
                                        </p:attrNameLst>
                                      </p:cBhvr>
                                      <p:tavLst>
                                        <p:tav tm="0">
                                          <p:val>
                                            <p:strVal val="#ppt_h"/>
                                          </p:val>
                                        </p:tav>
                                        <p:tav tm="100000">
                                          <p:val>
                                            <p:strVal val="#ppt_h"/>
                                          </p:val>
                                        </p:tav>
                                      </p:tavLst>
                                    </p:anim>
                                  </p:childTnLst>
                                </p:cTn>
                              </p:par>
                            </p:childTnLst>
                          </p:cTn>
                        </p:par>
                        <p:par>
                          <p:cTn id="34" fill="hold">
                            <p:stCondLst>
                              <p:cond delay="1000"/>
                            </p:stCondLst>
                            <p:childTnLst>
                              <p:par>
                                <p:cTn id="35" presetID="10" presetClass="entr" presetSubtype="0" fill="hold" grpId="0" nodeType="afterEffect">
                                  <p:stCondLst>
                                    <p:cond delay="0"/>
                                  </p:stCondLst>
                                  <p:childTnLst>
                                    <p:set>
                                      <p:cBhvr>
                                        <p:cTn id="36" dur="1" fill="hold">
                                          <p:stCondLst>
                                            <p:cond delay="0"/>
                                          </p:stCondLst>
                                        </p:cTn>
                                        <p:tgtEl>
                                          <p:spTgt spid="21">
                                            <p:txEl>
                                              <p:pRg st="0" end="0"/>
                                            </p:txEl>
                                          </p:spTgt>
                                        </p:tgtEl>
                                        <p:attrNameLst>
                                          <p:attrName>style.visibility</p:attrName>
                                        </p:attrNameLst>
                                      </p:cBhvr>
                                      <p:to>
                                        <p:strVal val="visible"/>
                                      </p:to>
                                    </p:set>
                                    <p:animEffect transition="in" filter="fade">
                                      <p:cBhvr>
                                        <p:cTn id="37" dur="500"/>
                                        <p:tgtEl>
                                          <p:spTgt spid="21">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7" presetClass="entr" presetSubtype="8" fill="hold" nodeType="click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p:cTn id="42" dur="500" fill="hold"/>
                                        <p:tgtEl>
                                          <p:spTgt spid="22"/>
                                        </p:tgtEl>
                                        <p:attrNameLst>
                                          <p:attrName>ppt_x</p:attrName>
                                        </p:attrNameLst>
                                      </p:cBhvr>
                                      <p:tavLst>
                                        <p:tav tm="0">
                                          <p:val>
                                            <p:strVal val="#ppt_x-#ppt_w/2"/>
                                          </p:val>
                                        </p:tav>
                                        <p:tav tm="100000">
                                          <p:val>
                                            <p:strVal val="#ppt_x"/>
                                          </p:val>
                                        </p:tav>
                                      </p:tavLst>
                                    </p:anim>
                                    <p:anim calcmode="lin" valueType="num">
                                      <p:cBhvr>
                                        <p:cTn id="43" dur="500" fill="hold"/>
                                        <p:tgtEl>
                                          <p:spTgt spid="22"/>
                                        </p:tgtEl>
                                        <p:attrNameLst>
                                          <p:attrName>ppt_y</p:attrName>
                                        </p:attrNameLst>
                                      </p:cBhvr>
                                      <p:tavLst>
                                        <p:tav tm="0">
                                          <p:val>
                                            <p:strVal val="#ppt_y"/>
                                          </p:val>
                                        </p:tav>
                                        <p:tav tm="100000">
                                          <p:val>
                                            <p:strVal val="#ppt_y"/>
                                          </p:val>
                                        </p:tav>
                                      </p:tavLst>
                                    </p:anim>
                                    <p:anim calcmode="lin" valueType="num">
                                      <p:cBhvr>
                                        <p:cTn id="44" dur="500" fill="hold"/>
                                        <p:tgtEl>
                                          <p:spTgt spid="22"/>
                                        </p:tgtEl>
                                        <p:attrNameLst>
                                          <p:attrName>ppt_w</p:attrName>
                                        </p:attrNameLst>
                                      </p:cBhvr>
                                      <p:tavLst>
                                        <p:tav tm="0">
                                          <p:val>
                                            <p:fltVal val="0"/>
                                          </p:val>
                                        </p:tav>
                                        <p:tav tm="100000">
                                          <p:val>
                                            <p:strVal val="#ppt_w"/>
                                          </p:val>
                                        </p:tav>
                                      </p:tavLst>
                                    </p:anim>
                                    <p:anim calcmode="lin" valueType="num">
                                      <p:cBhvr>
                                        <p:cTn id="45" dur="500" fill="hold"/>
                                        <p:tgtEl>
                                          <p:spTgt spid="22"/>
                                        </p:tgtEl>
                                        <p:attrNameLst>
                                          <p:attrName>ppt_h</p:attrName>
                                        </p:attrNameLst>
                                      </p:cBhvr>
                                      <p:tavLst>
                                        <p:tav tm="0">
                                          <p:val>
                                            <p:strVal val="#ppt_h"/>
                                          </p:val>
                                        </p:tav>
                                        <p:tav tm="100000">
                                          <p:val>
                                            <p:strVal val="#ppt_h"/>
                                          </p:val>
                                        </p:tav>
                                      </p:tavLst>
                                    </p:anim>
                                  </p:childTnLst>
                                </p:cTn>
                              </p:par>
                            </p:childTnLst>
                          </p:cTn>
                        </p:par>
                        <p:par>
                          <p:cTn id="46" fill="hold">
                            <p:stCondLst>
                              <p:cond delay="500"/>
                            </p:stCondLst>
                            <p:childTnLst>
                              <p:par>
                                <p:cTn id="47" presetID="10" presetClass="entr" presetSubtype="0" fill="hold" grpId="0" nodeType="afterEffect">
                                  <p:stCondLst>
                                    <p:cond delay="0"/>
                                  </p:stCondLst>
                                  <p:childTnLst>
                                    <p:set>
                                      <p:cBhvr>
                                        <p:cTn id="48" dur="1" fill="hold">
                                          <p:stCondLst>
                                            <p:cond delay="0"/>
                                          </p:stCondLst>
                                        </p:cTn>
                                        <p:tgtEl>
                                          <p:spTgt spid="27">
                                            <p:txEl>
                                              <p:pRg st="0" end="0"/>
                                            </p:txEl>
                                          </p:spTgt>
                                        </p:tgtEl>
                                        <p:attrNameLst>
                                          <p:attrName>style.visibility</p:attrName>
                                        </p:attrNameLst>
                                      </p:cBhvr>
                                      <p:to>
                                        <p:strVal val="visible"/>
                                      </p:to>
                                    </p:set>
                                    <p:animEffect transition="in" filter="fade">
                                      <p:cBhvr>
                                        <p:cTn id="49" dur="500"/>
                                        <p:tgtEl>
                                          <p:spTgt spid="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P spid="21" grpId="0" build="p"/>
      <p:bldP spid="27"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2E9C0F4F-ADE9-4E4C-92B8-8DC8F20FDC9C}"/>
              </a:ext>
            </a:extLst>
          </p:cNvPr>
          <p:cNvGrpSpPr/>
          <p:nvPr/>
        </p:nvGrpSpPr>
        <p:grpSpPr>
          <a:xfrm>
            <a:off x="1259350" y="671653"/>
            <a:ext cx="3617450" cy="840284"/>
            <a:chOff x="3135993" y="1051060"/>
            <a:chExt cx="3617450" cy="840284"/>
          </a:xfrm>
        </p:grpSpPr>
        <p:sp>
          <p:nvSpPr>
            <p:cNvPr id="3" name="矩形: 圆角 2">
              <a:extLst>
                <a:ext uri="{FF2B5EF4-FFF2-40B4-BE49-F238E27FC236}">
                  <a16:creationId xmlns:a16="http://schemas.microsoft.com/office/drawing/2014/main" xmlns="" id="{D9C9A646-97BA-436F-A2CC-AAAC849D8D4F}"/>
                </a:ext>
              </a:extLst>
            </p:cNvPr>
            <p:cNvSpPr/>
            <p:nvPr/>
          </p:nvSpPr>
          <p:spPr>
            <a:xfrm>
              <a:off x="3839426" y="1280937"/>
              <a:ext cx="29140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xmlns="" id="{F70AD675-5640-46CF-9FF3-0BD74C482FBF}"/>
                </a:ext>
              </a:extLst>
            </p:cNvPr>
            <p:cNvSpPr/>
            <p:nvPr/>
          </p:nvSpPr>
          <p:spPr>
            <a:xfrm>
              <a:off x="3972879" y="1361974"/>
              <a:ext cx="2698175" cy="480131"/>
            </a:xfrm>
            <a:prstGeom prst="rect">
              <a:avLst/>
            </a:prstGeom>
          </p:spPr>
          <p:txBody>
            <a:bodyPr wrap="none">
              <a:spAutoFit/>
            </a:bodyPr>
            <a:lstStyle/>
            <a:p>
              <a:pPr>
                <a:lnSpc>
                  <a:spcPct val="90000"/>
                </a:lnSpc>
              </a:pPr>
              <a:r>
                <a:rPr lang="zh-CN" altLang="en-US" sz="2800" dirty="0">
                  <a:solidFill>
                    <a:schemeClr val="bg1"/>
                  </a:solidFill>
                  <a:latin typeface="+mj-ea"/>
                </a:rPr>
                <a:t>软件水印的分类</a:t>
              </a:r>
            </a:p>
          </p:txBody>
        </p:sp>
        <p:sp>
          <p:nvSpPr>
            <p:cNvPr id="5" name="矩形 4">
              <a:extLst>
                <a:ext uri="{FF2B5EF4-FFF2-40B4-BE49-F238E27FC236}">
                  <a16:creationId xmlns:a16="http://schemas.microsoft.com/office/drawing/2014/main" xmlns="" id="{E2239D93-7505-42B8-B7B6-BEADE0511DC1}"/>
                </a:ext>
              </a:extLst>
            </p:cNvPr>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2</a:t>
              </a:r>
              <a:endParaRPr lang="zh-CN" altLang="en-US" sz="4800" b="1" i="1" dirty="0">
                <a:solidFill>
                  <a:schemeClr val="accent5">
                    <a:lumMod val="50000"/>
                  </a:schemeClr>
                </a:solidFill>
                <a:latin typeface="+mj-lt"/>
              </a:endParaRPr>
            </a:p>
          </p:txBody>
        </p:sp>
        <p:cxnSp>
          <p:nvCxnSpPr>
            <p:cNvPr id="6" name="直接连接符 5">
              <a:extLst>
                <a:ext uri="{FF2B5EF4-FFF2-40B4-BE49-F238E27FC236}">
                  <a16:creationId xmlns:a16="http://schemas.microsoft.com/office/drawing/2014/main" xmlns="" id="{8175DDCD-5617-43C0-9E2E-885A8C024C1D}"/>
                </a:ext>
              </a:extLst>
            </p:cNvPr>
            <p:cNvCxnSpPr>
              <a:cxnSpLocks/>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7" name="椭圆 6">
            <a:extLst>
              <a:ext uri="{FF2B5EF4-FFF2-40B4-BE49-F238E27FC236}">
                <a16:creationId xmlns:a16="http://schemas.microsoft.com/office/drawing/2014/main" xmlns="" id="{B42CA8A4-246E-4486-A314-4D5C9CE122FB}"/>
              </a:ext>
            </a:extLst>
          </p:cNvPr>
          <p:cNvSpPr/>
          <p:nvPr/>
        </p:nvSpPr>
        <p:spPr>
          <a:xfrm>
            <a:off x="1583117" y="2114876"/>
            <a:ext cx="2098460" cy="2098460"/>
          </a:xfrm>
          <a:prstGeom prst="ellipse">
            <a:avLst/>
          </a:prstGeom>
          <a:solidFill>
            <a:srgbClr val="0F73E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Rectangle 2">
            <a:extLst>
              <a:ext uri="{FF2B5EF4-FFF2-40B4-BE49-F238E27FC236}">
                <a16:creationId xmlns:a16="http://schemas.microsoft.com/office/drawing/2014/main" xmlns="" id="{DEBDCC44-8283-4719-8D5B-88E34CA7FF5F}"/>
              </a:ext>
            </a:extLst>
          </p:cNvPr>
          <p:cNvSpPr txBox="1">
            <a:spLocks/>
          </p:cNvSpPr>
          <p:nvPr/>
        </p:nvSpPr>
        <p:spPr>
          <a:xfrm>
            <a:off x="1781682" y="2584711"/>
            <a:ext cx="1809315" cy="1303338"/>
          </a:xfrm>
          <a:prstGeom prst="rect">
            <a:avLst/>
          </a:prstGeom>
          <a:noFill/>
          <a:ln w="9525">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黑体" panose="02010609060101010101" pitchFamily="49" charset="-122"/>
              </a:rPr>
              <a:t>根据水印被加载的时刻</a:t>
            </a:r>
          </a:p>
        </p:txBody>
      </p:sp>
      <p:grpSp>
        <p:nvGrpSpPr>
          <p:cNvPr id="9" name="Group 36">
            <a:extLst>
              <a:ext uri="{FF2B5EF4-FFF2-40B4-BE49-F238E27FC236}">
                <a16:creationId xmlns:a16="http://schemas.microsoft.com/office/drawing/2014/main" xmlns="" id="{CFF08707-FE6C-403E-B5DC-9B0314B55EC0}"/>
              </a:ext>
            </a:extLst>
          </p:cNvPr>
          <p:cNvGrpSpPr/>
          <p:nvPr/>
        </p:nvGrpSpPr>
        <p:grpSpPr>
          <a:xfrm>
            <a:off x="1169446" y="1826328"/>
            <a:ext cx="2857067" cy="2811133"/>
            <a:chOff x="6869300" y="3848083"/>
            <a:chExt cx="2609417" cy="2567465"/>
          </a:xfrm>
          <a:solidFill>
            <a:srgbClr val="0F73EE"/>
          </a:solidFill>
        </p:grpSpPr>
        <p:sp>
          <p:nvSpPr>
            <p:cNvPr id="10" name="Freeform 9">
              <a:extLst>
                <a:ext uri="{FF2B5EF4-FFF2-40B4-BE49-F238E27FC236}">
                  <a16:creationId xmlns:a16="http://schemas.microsoft.com/office/drawing/2014/main" xmlns="" id="{2218D892-4770-4AEC-BED1-729BCBF504B2}"/>
                </a:ext>
              </a:extLst>
            </p:cNvPr>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pFill/>
            <a:ln>
              <a:noFill/>
            </a:ln>
          </p:spPr>
          <p:txBody>
            <a:bodyPr vert="horz" wrap="square" lIns="91440" tIns="45720" rIns="91440" bIns="45720" numCol="1" anchor="t" anchorCtr="0" compatLnSpc="1"/>
            <a:lstStyle/>
            <a:p>
              <a:endParaRPr lang="en-US"/>
            </a:p>
          </p:txBody>
        </p:sp>
        <p:sp>
          <p:nvSpPr>
            <p:cNvPr id="11" name="Freeform 10">
              <a:extLst>
                <a:ext uri="{FF2B5EF4-FFF2-40B4-BE49-F238E27FC236}">
                  <a16:creationId xmlns:a16="http://schemas.microsoft.com/office/drawing/2014/main" xmlns="" id="{3B1948D8-5ED5-476C-81F3-8AFE4090E5AC}"/>
                </a:ext>
              </a:extLst>
            </p:cNvPr>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pFill/>
            <a:ln>
              <a:noFill/>
            </a:ln>
          </p:spPr>
          <p:txBody>
            <a:bodyPr vert="horz" wrap="square" lIns="91440" tIns="45720" rIns="91440" bIns="45720" numCol="1" anchor="t" anchorCtr="0" compatLnSpc="1"/>
            <a:lstStyle/>
            <a:p>
              <a:endParaRPr lang="en-US"/>
            </a:p>
          </p:txBody>
        </p:sp>
      </p:grpSp>
      <p:grpSp>
        <p:nvGrpSpPr>
          <p:cNvPr id="12" name="组合 11">
            <a:extLst>
              <a:ext uri="{FF2B5EF4-FFF2-40B4-BE49-F238E27FC236}">
                <a16:creationId xmlns:a16="http://schemas.microsoft.com/office/drawing/2014/main" xmlns="" id="{7EAE931F-6B01-404F-9BC6-3BE28D418664}"/>
              </a:ext>
            </a:extLst>
          </p:cNvPr>
          <p:cNvGrpSpPr/>
          <p:nvPr/>
        </p:nvGrpSpPr>
        <p:grpSpPr>
          <a:xfrm>
            <a:off x="4436743" y="2124734"/>
            <a:ext cx="1988533" cy="763004"/>
            <a:chOff x="4397979" y="1511803"/>
            <a:chExt cx="1988533" cy="763004"/>
          </a:xfrm>
        </p:grpSpPr>
        <p:sp>
          <p:nvSpPr>
            <p:cNvPr id="13" name="矩形: 圆角 12">
              <a:extLst>
                <a:ext uri="{FF2B5EF4-FFF2-40B4-BE49-F238E27FC236}">
                  <a16:creationId xmlns:a16="http://schemas.microsoft.com/office/drawing/2014/main" xmlns="" id="{DBAD2237-FC81-4D1D-9894-48A1C34CB0A6}"/>
                </a:ext>
              </a:extLst>
            </p:cNvPr>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endParaRPr>
            </a:p>
          </p:txBody>
        </p:sp>
        <p:grpSp>
          <p:nvGrpSpPr>
            <p:cNvPr id="14" name="组合 13">
              <a:extLst>
                <a:ext uri="{FF2B5EF4-FFF2-40B4-BE49-F238E27FC236}">
                  <a16:creationId xmlns:a16="http://schemas.microsoft.com/office/drawing/2014/main" xmlns="" id="{2EF211EB-6E9A-4377-AFFA-39557FA4F45C}"/>
                </a:ext>
              </a:extLst>
            </p:cNvPr>
            <p:cNvGrpSpPr/>
            <p:nvPr/>
          </p:nvGrpSpPr>
          <p:grpSpPr>
            <a:xfrm>
              <a:off x="4397979" y="1511803"/>
              <a:ext cx="1822730" cy="763004"/>
              <a:chOff x="4397979" y="1511803"/>
              <a:chExt cx="1822730" cy="763004"/>
            </a:xfrm>
          </p:grpSpPr>
          <p:sp>
            <p:nvSpPr>
              <p:cNvPr id="15" name="Freeform 17">
                <a:extLst>
                  <a:ext uri="{FF2B5EF4-FFF2-40B4-BE49-F238E27FC236}">
                    <a16:creationId xmlns:a16="http://schemas.microsoft.com/office/drawing/2014/main" xmlns="" id="{40C53203-D641-4E0B-BD3E-A32E50DA018A}"/>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16" name="矩形 15">
                <a:extLst>
                  <a:ext uri="{FF2B5EF4-FFF2-40B4-BE49-F238E27FC236}">
                    <a16:creationId xmlns:a16="http://schemas.microsoft.com/office/drawing/2014/main" xmlns="" id="{FC2F5159-64C4-42D5-97DE-BF63341BA8D4}"/>
                  </a:ext>
                </a:extLst>
              </p:cNvPr>
              <p:cNvSpPr/>
              <p:nvPr/>
            </p:nvSpPr>
            <p:spPr>
              <a:xfrm>
                <a:off x="4599752" y="1511803"/>
                <a:ext cx="1620957" cy="662554"/>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静态水印</a:t>
                </a:r>
              </a:p>
            </p:txBody>
          </p:sp>
        </p:grpSp>
      </p:grpSp>
      <p:sp>
        <p:nvSpPr>
          <p:cNvPr id="17" name="矩形 16">
            <a:extLst>
              <a:ext uri="{FF2B5EF4-FFF2-40B4-BE49-F238E27FC236}">
                <a16:creationId xmlns:a16="http://schemas.microsoft.com/office/drawing/2014/main" xmlns="" id="{B1883069-735F-4EF2-AEC6-AC839827D11F}"/>
              </a:ext>
            </a:extLst>
          </p:cNvPr>
          <p:cNvSpPr/>
          <p:nvPr/>
        </p:nvSpPr>
        <p:spPr>
          <a:xfrm>
            <a:off x="6210966" y="1996742"/>
            <a:ext cx="4581932" cy="587020"/>
          </a:xfrm>
          <a:prstGeom prst="rect">
            <a:avLst/>
          </a:prstGeom>
        </p:spPr>
        <p:txBody>
          <a:bodyPr wrap="square">
            <a:spAutoFit/>
          </a:bodyPr>
          <a:lstStyle/>
          <a:p>
            <a:pPr lvl="1">
              <a:lnSpc>
                <a:spcPct val="150000"/>
              </a:lnSpc>
            </a:pPr>
            <a:r>
              <a:rPr lang="zh-CN" altLang="en-US" sz="2400" dirty="0"/>
              <a:t>存储在可执行程序代码中</a:t>
            </a:r>
          </a:p>
        </p:txBody>
      </p:sp>
      <p:grpSp>
        <p:nvGrpSpPr>
          <p:cNvPr id="18" name="组合 17">
            <a:extLst>
              <a:ext uri="{FF2B5EF4-FFF2-40B4-BE49-F238E27FC236}">
                <a16:creationId xmlns:a16="http://schemas.microsoft.com/office/drawing/2014/main" xmlns="" id="{ED864599-20D5-4E4F-A333-10F6912355BB}"/>
              </a:ext>
            </a:extLst>
          </p:cNvPr>
          <p:cNvGrpSpPr/>
          <p:nvPr/>
        </p:nvGrpSpPr>
        <p:grpSpPr>
          <a:xfrm>
            <a:off x="4436743" y="3552987"/>
            <a:ext cx="1988533" cy="763004"/>
            <a:chOff x="4397979" y="1511803"/>
            <a:chExt cx="1988533" cy="763004"/>
          </a:xfrm>
        </p:grpSpPr>
        <p:sp>
          <p:nvSpPr>
            <p:cNvPr id="19" name="矩形: 圆角 18">
              <a:extLst>
                <a:ext uri="{FF2B5EF4-FFF2-40B4-BE49-F238E27FC236}">
                  <a16:creationId xmlns:a16="http://schemas.microsoft.com/office/drawing/2014/main" xmlns="" id="{F5E8A37F-71D9-4174-BF94-55F31DA3BB79}"/>
                </a:ext>
              </a:extLst>
            </p:cNvPr>
            <p:cNvSpPr/>
            <p:nvPr/>
          </p:nvSpPr>
          <p:spPr>
            <a:xfrm>
              <a:off x="4512179" y="1596162"/>
              <a:ext cx="1874333" cy="625978"/>
            </a:xfrm>
            <a:prstGeom prst="roundRect">
              <a:avLst/>
            </a:prstGeom>
            <a:solidFill>
              <a:srgbClr val="0F73EE">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grpSp>
          <p:nvGrpSpPr>
            <p:cNvPr id="20" name="组合 19">
              <a:extLst>
                <a:ext uri="{FF2B5EF4-FFF2-40B4-BE49-F238E27FC236}">
                  <a16:creationId xmlns:a16="http://schemas.microsoft.com/office/drawing/2014/main" xmlns="" id="{B4DCA350-F590-408C-AB8F-5FFABA6794DE}"/>
                </a:ext>
              </a:extLst>
            </p:cNvPr>
            <p:cNvGrpSpPr/>
            <p:nvPr/>
          </p:nvGrpSpPr>
          <p:grpSpPr>
            <a:xfrm>
              <a:off x="4397979" y="1511803"/>
              <a:ext cx="1822730" cy="763004"/>
              <a:chOff x="4397979" y="1511803"/>
              <a:chExt cx="1822730" cy="763004"/>
            </a:xfrm>
          </p:grpSpPr>
          <p:sp>
            <p:nvSpPr>
              <p:cNvPr id="21" name="Freeform 17">
                <a:extLst>
                  <a:ext uri="{FF2B5EF4-FFF2-40B4-BE49-F238E27FC236}">
                    <a16:creationId xmlns:a16="http://schemas.microsoft.com/office/drawing/2014/main" xmlns="" id="{3CBD2D0B-717D-40A3-8D5A-0A85BB2B9F9E}"/>
                  </a:ext>
                </a:extLst>
              </p:cNvPr>
              <p:cNvSpPr/>
              <p:nvPr/>
            </p:nvSpPr>
            <p:spPr bwMode="auto">
              <a:xfrm>
                <a:off x="4397979" y="1560722"/>
                <a:ext cx="76200" cy="714085"/>
              </a:xfrm>
              <a:custGeom>
                <a:avLst/>
                <a:gdLst>
                  <a:gd name="T0" fmla="*/ 13 w 25"/>
                  <a:gd name="T1" fmla="*/ 0 h 249"/>
                  <a:gd name="T2" fmla="*/ 25 w 25"/>
                  <a:gd name="T3" fmla="*/ 13 h 249"/>
                  <a:gd name="T4" fmla="*/ 16 w 25"/>
                  <a:gd name="T5" fmla="*/ 25 h 249"/>
                  <a:gd name="T6" fmla="*/ 16 w 25"/>
                  <a:gd name="T7" fmla="*/ 224 h 249"/>
                  <a:gd name="T8" fmla="*/ 25 w 25"/>
                  <a:gd name="T9" fmla="*/ 236 h 249"/>
                  <a:gd name="T10" fmla="*/ 13 w 25"/>
                  <a:gd name="T11" fmla="*/ 249 h 249"/>
                  <a:gd name="T12" fmla="*/ 0 w 25"/>
                  <a:gd name="T13" fmla="*/ 236 h 249"/>
                  <a:gd name="T14" fmla="*/ 9 w 25"/>
                  <a:gd name="T15" fmla="*/ 224 h 249"/>
                  <a:gd name="T16" fmla="*/ 9 w 25"/>
                  <a:gd name="T17" fmla="*/ 25 h 249"/>
                  <a:gd name="T18" fmla="*/ 0 w 25"/>
                  <a:gd name="T19" fmla="*/ 13 h 249"/>
                  <a:gd name="T20" fmla="*/ 13 w 25"/>
                  <a:gd name="T21"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49">
                    <a:moveTo>
                      <a:pt x="13" y="0"/>
                    </a:moveTo>
                    <a:cubicBezTo>
                      <a:pt x="20" y="0"/>
                      <a:pt x="25" y="7"/>
                      <a:pt x="25" y="13"/>
                    </a:cubicBezTo>
                    <a:cubicBezTo>
                      <a:pt x="25" y="19"/>
                      <a:pt x="22" y="24"/>
                      <a:pt x="16" y="25"/>
                    </a:cubicBezTo>
                    <a:cubicBezTo>
                      <a:pt x="16" y="224"/>
                      <a:pt x="16" y="224"/>
                      <a:pt x="16" y="224"/>
                    </a:cubicBezTo>
                    <a:cubicBezTo>
                      <a:pt x="22" y="225"/>
                      <a:pt x="25" y="230"/>
                      <a:pt x="25" y="236"/>
                    </a:cubicBezTo>
                    <a:cubicBezTo>
                      <a:pt x="25" y="242"/>
                      <a:pt x="20" y="249"/>
                      <a:pt x="13" y="249"/>
                    </a:cubicBezTo>
                    <a:cubicBezTo>
                      <a:pt x="6" y="249"/>
                      <a:pt x="0" y="242"/>
                      <a:pt x="0" y="236"/>
                    </a:cubicBezTo>
                    <a:cubicBezTo>
                      <a:pt x="0" y="230"/>
                      <a:pt x="4" y="225"/>
                      <a:pt x="9" y="224"/>
                    </a:cubicBezTo>
                    <a:cubicBezTo>
                      <a:pt x="9" y="25"/>
                      <a:pt x="9" y="25"/>
                      <a:pt x="9" y="25"/>
                    </a:cubicBezTo>
                    <a:cubicBezTo>
                      <a:pt x="4" y="24"/>
                      <a:pt x="0" y="19"/>
                      <a:pt x="0" y="13"/>
                    </a:cubicBezTo>
                    <a:cubicBezTo>
                      <a:pt x="0" y="6"/>
                      <a:pt x="6" y="0"/>
                      <a:pt x="13" y="0"/>
                    </a:cubicBezTo>
                    <a:close/>
                  </a:path>
                </a:pathLst>
              </a:custGeom>
              <a:solidFill>
                <a:srgbClr val="0F73EE"/>
              </a:solidFill>
              <a:ln>
                <a:noFill/>
              </a:ln>
            </p:spPr>
            <p:txBody>
              <a:bodyPr vert="horz" wrap="square" lIns="91440" tIns="45720" rIns="91440" bIns="45720" numCol="1" anchor="t" anchorCtr="0" compatLnSpc="1"/>
              <a:lstStyle/>
              <a:p>
                <a:endParaRPr lang="en-US">
                  <a:solidFill>
                    <a:schemeClr val="tx1">
                      <a:lumMod val="85000"/>
                      <a:lumOff val="15000"/>
                    </a:schemeClr>
                  </a:solidFill>
                </a:endParaRPr>
              </a:p>
            </p:txBody>
          </p:sp>
          <p:sp>
            <p:nvSpPr>
              <p:cNvPr id="22" name="矩形 21">
                <a:extLst>
                  <a:ext uri="{FF2B5EF4-FFF2-40B4-BE49-F238E27FC236}">
                    <a16:creationId xmlns:a16="http://schemas.microsoft.com/office/drawing/2014/main" xmlns="" id="{E0907766-E648-4D9C-81A9-FA3F3E674265}"/>
                  </a:ext>
                </a:extLst>
              </p:cNvPr>
              <p:cNvSpPr/>
              <p:nvPr/>
            </p:nvSpPr>
            <p:spPr>
              <a:xfrm>
                <a:off x="4599752" y="1511803"/>
                <a:ext cx="1620957" cy="662554"/>
              </a:xfrm>
              <a:prstGeom prst="rect">
                <a:avLst/>
              </a:prstGeom>
            </p:spPr>
            <p:txBody>
              <a:bodyPr wrap="none">
                <a:spAutoFit/>
              </a:bodyPr>
              <a:lstStyle/>
              <a:p>
                <a:pPr lvl="0">
                  <a:lnSpc>
                    <a:spcPct val="150000"/>
                  </a:lnSpc>
                </a:pPr>
                <a:r>
                  <a:rPr lang="zh-CN" altLang="en-US" sz="2800" dirty="0">
                    <a:solidFill>
                      <a:schemeClr val="tx1">
                        <a:lumMod val="85000"/>
                        <a:lumOff val="15000"/>
                      </a:schemeClr>
                    </a:solidFill>
                    <a:latin typeface="思源黑体 CN Heavy" panose="020B0A00000000000000" pitchFamily="34" charset="-122"/>
                    <a:ea typeface="思源黑体 CN Heavy" panose="020B0A00000000000000" pitchFamily="34" charset="-122"/>
                  </a:rPr>
                  <a:t>动态水印</a:t>
                </a:r>
                <a:endParaRPr lang="en-US" altLang="zh-CN" sz="280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grpSp>
      </p:grpSp>
      <p:sp>
        <p:nvSpPr>
          <p:cNvPr id="23" name="矩形 22">
            <a:extLst>
              <a:ext uri="{FF2B5EF4-FFF2-40B4-BE49-F238E27FC236}">
                <a16:creationId xmlns:a16="http://schemas.microsoft.com/office/drawing/2014/main" xmlns="" id="{B347E605-DAC3-42EC-8929-5D954E73C352}"/>
              </a:ext>
            </a:extLst>
          </p:cNvPr>
          <p:cNvSpPr/>
          <p:nvPr/>
        </p:nvSpPr>
        <p:spPr>
          <a:xfrm>
            <a:off x="6210966" y="3556631"/>
            <a:ext cx="5106725" cy="587020"/>
          </a:xfrm>
          <a:prstGeom prst="rect">
            <a:avLst/>
          </a:prstGeom>
        </p:spPr>
        <p:txBody>
          <a:bodyPr wrap="square">
            <a:spAutoFit/>
          </a:bodyPr>
          <a:lstStyle/>
          <a:p>
            <a:pPr lvl="1">
              <a:lnSpc>
                <a:spcPct val="150000"/>
              </a:lnSpc>
            </a:pPr>
            <a:r>
              <a:rPr lang="zh-CN" altLang="en-US" sz="2400" dirty="0"/>
              <a:t>保存在程序的执行状态中</a:t>
            </a:r>
          </a:p>
        </p:txBody>
      </p:sp>
      <p:grpSp>
        <p:nvGrpSpPr>
          <p:cNvPr id="28" name="组合 27">
            <a:extLst>
              <a:ext uri="{FF2B5EF4-FFF2-40B4-BE49-F238E27FC236}">
                <a16:creationId xmlns:a16="http://schemas.microsoft.com/office/drawing/2014/main" xmlns="" id="{D12191C0-AF23-4070-BE6E-04F269786F1F}"/>
              </a:ext>
            </a:extLst>
          </p:cNvPr>
          <p:cNvGrpSpPr/>
          <p:nvPr/>
        </p:nvGrpSpPr>
        <p:grpSpPr>
          <a:xfrm>
            <a:off x="6793947" y="2569208"/>
            <a:ext cx="4393961" cy="519510"/>
            <a:chOff x="5261344" y="3417934"/>
            <a:chExt cx="4393961" cy="519510"/>
          </a:xfrm>
        </p:grpSpPr>
        <p:sp>
          <p:nvSpPr>
            <p:cNvPr id="26" name="矩形: 圆角 25">
              <a:extLst>
                <a:ext uri="{FF2B5EF4-FFF2-40B4-BE49-F238E27FC236}">
                  <a16:creationId xmlns:a16="http://schemas.microsoft.com/office/drawing/2014/main" xmlns="" id="{08A5FDD7-B5DF-412E-93F9-B8FB9746B510}"/>
                </a:ext>
              </a:extLst>
            </p:cNvPr>
            <p:cNvSpPr/>
            <p:nvPr/>
          </p:nvSpPr>
          <p:spPr>
            <a:xfrm>
              <a:off x="5261344" y="3417934"/>
              <a:ext cx="3998951" cy="519510"/>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7" name="矩形 26">
              <a:extLst>
                <a:ext uri="{FF2B5EF4-FFF2-40B4-BE49-F238E27FC236}">
                  <a16:creationId xmlns:a16="http://schemas.microsoft.com/office/drawing/2014/main" xmlns="" id="{C0EFA4B8-EE44-44D3-9C67-D1CFAD2CBDE5}"/>
                </a:ext>
              </a:extLst>
            </p:cNvPr>
            <p:cNvSpPr/>
            <p:nvPr/>
          </p:nvSpPr>
          <p:spPr>
            <a:xfrm>
              <a:off x="5482445" y="3436594"/>
              <a:ext cx="4172860" cy="459998"/>
            </a:xfrm>
            <a:prstGeom prst="rect">
              <a:avLst/>
            </a:prstGeom>
          </p:spPr>
          <p:txBody>
            <a:bodyPr wrap="square">
              <a:spAutoFit/>
            </a:bodyPr>
            <a:lstStyle/>
            <a:p>
              <a:pPr fontAlgn="base">
                <a:lnSpc>
                  <a:spcPct val="130000"/>
                </a:lnSpc>
                <a:spcAft>
                  <a:spcPct val="0"/>
                </a:spcAft>
                <a:defRPr/>
              </a:pPr>
              <a:r>
                <a:rPr lang="zh-CN" altLang="en-US" sz="2000" dirty="0">
                  <a:latin typeface="+mn-ea"/>
                </a:rPr>
                <a:t>静态代码水印，静态数据水印</a:t>
              </a:r>
            </a:p>
          </p:txBody>
        </p:sp>
      </p:grpSp>
      <p:grpSp>
        <p:nvGrpSpPr>
          <p:cNvPr id="29" name="组合 28">
            <a:extLst>
              <a:ext uri="{FF2B5EF4-FFF2-40B4-BE49-F238E27FC236}">
                <a16:creationId xmlns:a16="http://schemas.microsoft.com/office/drawing/2014/main" xmlns="" id="{A2C3F0F4-35C0-4858-892D-1C5B8ADE56E5}"/>
              </a:ext>
            </a:extLst>
          </p:cNvPr>
          <p:cNvGrpSpPr/>
          <p:nvPr/>
        </p:nvGrpSpPr>
        <p:grpSpPr>
          <a:xfrm>
            <a:off x="6781247" y="4121187"/>
            <a:ext cx="4172860" cy="858506"/>
            <a:chOff x="5248644" y="3416676"/>
            <a:chExt cx="4172860" cy="858506"/>
          </a:xfrm>
        </p:grpSpPr>
        <p:sp>
          <p:nvSpPr>
            <p:cNvPr id="30" name="矩形: 圆角 29">
              <a:extLst>
                <a:ext uri="{FF2B5EF4-FFF2-40B4-BE49-F238E27FC236}">
                  <a16:creationId xmlns:a16="http://schemas.microsoft.com/office/drawing/2014/main" xmlns="" id="{F880D469-F0D3-4B1A-B055-ED0BA57E1260}"/>
                </a:ext>
              </a:extLst>
            </p:cNvPr>
            <p:cNvSpPr/>
            <p:nvPr/>
          </p:nvSpPr>
          <p:spPr>
            <a:xfrm>
              <a:off x="5261344" y="3417934"/>
              <a:ext cx="3998951" cy="857248"/>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1" name="矩形 30">
              <a:extLst>
                <a:ext uri="{FF2B5EF4-FFF2-40B4-BE49-F238E27FC236}">
                  <a16:creationId xmlns:a16="http://schemas.microsoft.com/office/drawing/2014/main" xmlns="" id="{A243B122-2DFE-4060-ACE8-81EC0636C3E3}"/>
                </a:ext>
              </a:extLst>
            </p:cNvPr>
            <p:cNvSpPr/>
            <p:nvPr/>
          </p:nvSpPr>
          <p:spPr>
            <a:xfrm>
              <a:off x="5248644" y="3416676"/>
              <a:ext cx="4172860" cy="858505"/>
            </a:xfrm>
            <a:prstGeom prst="rect">
              <a:avLst/>
            </a:prstGeom>
          </p:spPr>
          <p:txBody>
            <a:bodyPr wrap="square">
              <a:spAutoFit/>
            </a:bodyPr>
            <a:lstStyle/>
            <a:p>
              <a:pPr fontAlgn="base">
                <a:lnSpc>
                  <a:spcPct val="130000"/>
                </a:lnSpc>
                <a:spcAft>
                  <a:spcPct val="0"/>
                </a:spcAft>
                <a:defRPr/>
              </a:pPr>
              <a:r>
                <a:rPr lang="en-US" altLang="zh-CN" sz="2000" dirty="0">
                  <a:latin typeface="+mj-lt"/>
                </a:rPr>
                <a:t>Easter Egg</a:t>
              </a:r>
              <a:r>
                <a:rPr lang="zh-CN" altLang="en-US" sz="2000" dirty="0">
                  <a:latin typeface="+mj-lt"/>
                </a:rPr>
                <a:t>水印、数据结构水印、执行状态水印</a:t>
              </a:r>
            </a:p>
          </p:txBody>
        </p:sp>
      </p:grpSp>
      <p:grpSp>
        <p:nvGrpSpPr>
          <p:cNvPr id="32" name="组合 31">
            <a:extLst>
              <a:ext uri="{FF2B5EF4-FFF2-40B4-BE49-F238E27FC236}">
                <a16:creationId xmlns:a16="http://schemas.microsoft.com/office/drawing/2014/main" xmlns="" id="{9B009C9B-33C5-477F-BC76-907788E5D571}"/>
              </a:ext>
            </a:extLst>
          </p:cNvPr>
          <p:cNvGrpSpPr/>
          <p:nvPr/>
        </p:nvGrpSpPr>
        <p:grpSpPr>
          <a:xfrm>
            <a:off x="6781247" y="5140700"/>
            <a:ext cx="4172860" cy="1258614"/>
            <a:chOff x="5248644" y="3416676"/>
            <a:chExt cx="4172860" cy="1258614"/>
          </a:xfrm>
        </p:grpSpPr>
        <p:sp>
          <p:nvSpPr>
            <p:cNvPr id="33" name="矩形: 圆角 32">
              <a:extLst>
                <a:ext uri="{FF2B5EF4-FFF2-40B4-BE49-F238E27FC236}">
                  <a16:creationId xmlns:a16="http://schemas.microsoft.com/office/drawing/2014/main" xmlns="" id="{EED00A51-C648-41E3-BA1B-E6C9BFA50945}"/>
                </a:ext>
              </a:extLst>
            </p:cNvPr>
            <p:cNvSpPr/>
            <p:nvPr/>
          </p:nvSpPr>
          <p:spPr>
            <a:xfrm>
              <a:off x="5261344" y="3417933"/>
              <a:ext cx="3998951" cy="1257357"/>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4" name="矩形 33">
              <a:extLst>
                <a:ext uri="{FF2B5EF4-FFF2-40B4-BE49-F238E27FC236}">
                  <a16:creationId xmlns:a16="http://schemas.microsoft.com/office/drawing/2014/main" xmlns="" id="{1922BAA0-DD68-42D4-9E0F-6B76B083E76F}"/>
                </a:ext>
              </a:extLst>
            </p:cNvPr>
            <p:cNvSpPr/>
            <p:nvPr/>
          </p:nvSpPr>
          <p:spPr>
            <a:xfrm>
              <a:off x="5248644" y="3416676"/>
              <a:ext cx="4172860" cy="1258614"/>
            </a:xfrm>
            <a:prstGeom prst="rect">
              <a:avLst/>
            </a:prstGeom>
          </p:spPr>
          <p:txBody>
            <a:bodyPr wrap="square">
              <a:spAutoFit/>
            </a:bodyPr>
            <a:lstStyle/>
            <a:p>
              <a:pPr fontAlgn="base">
                <a:lnSpc>
                  <a:spcPct val="130000"/>
                </a:lnSpc>
                <a:spcAft>
                  <a:spcPct val="0"/>
                </a:spcAft>
                <a:defRPr/>
              </a:pPr>
              <a:r>
                <a:rPr lang="zh-CN" altLang="en-US" sz="2000" dirty="0">
                  <a:latin typeface="+mj-lt"/>
                </a:rPr>
                <a:t>动态水印需要有预先输入，根据输入，程序会运行到某种状态，这些状态就代表水印。 </a:t>
              </a:r>
            </a:p>
          </p:txBody>
        </p:sp>
      </p:grpSp>
    </p:spTree>
    <p:extLst>
      <p:ext uri="{BB962C8B-B14F-4D97-AF65-F5344CB8AC3E}">
        <p14:creationId xmlns:p14="http://schemas.microsoft.com/office/powerpoint/2010/main" val="483949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 calcmode="lin" valueType="num">
                                      <p:cBhvr>
                                        <p:cTn id="9" dur="500" fill="hold"/>
                                        <p:tgtEl>
                                          <p:spTgt spid="9"/>
                                        </p:tgtEl>
                                        <p:attrNameLst>
                                          <p:attrName>style.rotation</p:attrName>
                                        </p:attrNameLst>
                                      </p:cBhvr>
                                      <p:tavLst>
                                        <p:tav tm="0">
                                          <p:val>
                                            <p:fltVal val="360"/>
                                          </p:val>
                                        </p:tav>
                                        <p:tav tm="100000">
                                          <p:val>
                                            <p:fltVal val="0"/>
                                          </p:val>
                                        </p:tav>
                                      </p:tavLst>
                                    </p:anim>
                                    <p:animEffect transition="in" filter="fade">
                                      <p:cBhvr>
                                        <p:cTn id="10" dur="500"/>
                                        <p:tgtEl>
                                          <p:spTgt spid="9"/>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Effect transition="in" filter="fade">
                                      <p:cBhvr>
                                        <p:cTn id="15" dur="500"/>
                                        <p:tgtEl>
                                          <p:spTgt spid="8"/>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childTnLst>
                          </p:cTn>
                        </p:par>
                        <p:par>
                          <p:cTn id="21" fill="hold">
                            <p:stCondLst>
                              <p:cond delay="500"/>
                            </p:stCondLst>
                            <p:childTnLst>
                              <p:par>
                                <p:cTn id="22" presetID="17" presetClass="entr" presetSubtype="8"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500" fill="hold"/>
                                        <p:tgtEl>
                                          <p:spTgt spid="12"/>
                                        </p:tgtEl>
                                        <p:attrNameLst>
                                          <p:attrName>ppt_x</p:attrName>
                                        </p:attrNameLst>
                                      </p:cBhvr>
                                      <p:tavLst>
                                        <p:tav tm="0">
                                          <p:val>
                                            <p:strVal val="#ppt_x-#ppt_w/2"/>
                                          </p:val>
                                        </p:tav>
                                        <p:tav tm="100000">
                                          <p:val>
                                            <p:strVal val="#ppt_x"/>
                                          </p:val>
                                        </p:tav>
                                      </p:tavLst>
                                    </p:anim>
                                    <p:anim calcmode="lin" valueType="num">
                                      <p:cBhvr>
                                        <p:cTn id="25" dur="500" fill="hold"/>
                                        <p:tgtEl>
                                          <p:spTgt spid="12"/>
                                        </p:tgtEl>
                                        <p:attrNameLst>
                                          <p:attrName>ppt_y</p:attrName>
                                        </p:attrNameLst>
                                      </p:cBhvr>
                                      <p:tavLst>
                                        <p:tav tm="0">
                                          <p:val>
                                            <p:strVal val="#ppt_y"/>
                                          </p:val>
                                        </p:tav>
                                        <p:tav tm="100000">
                                          <p:val>
                                            <p:strVal val="#ppt_y"/>
                                          </p:val>
                                        </p:tav>
                                      </p:tavLst>
                                    </p:anim>
                                    <p:anim calcmode="lin" valueType="num">
                                      <p:cBhvr>
                                        <p:cTn id="26" dur="500" fill="hold"/>
                                        <p:tgtEl>
                                          <p:spTgt spid="12"/>
                                        </p:tgtEl>
                                        <p:attrNameLst>
                                          <p:attrName>ppt_w</p:attrName>
                                        </p:attrNameLst>
                                      </p:cBhvr>
                                      <p:tavLst>
                                        <p:tav tm="0">
                                          <p:val>
                                            <p:fltVal val="0"/>
                                          </p:val>
                                        </p:tav>
                                        <p:tav tm="100000">
                                          <p:val>
                                            <p:strVal val="#ppt_w"/>
                                          </p:val>
                                        </p:tav>
                                      </p:tavLst>
                                    </p:anim>
                                    <p:anim calcmode="lin" valueType="num">
                                      <p:cBhvr>
                                        <p:cTn id="27" dur="500" fill="hold"/>
                                        <p:tgtEl>
                                          <p:spTgt spid="12"/>
                                        </p:tgtEl>
                                        <p:attrNameLst>
                                          <p:attrName>ppt_h</p:attrName>
                                        </p:attrNameLst>
                                      </p:cBhvr>
                                      <p:tavLst>
                                        <p:tav tm="0">
                                          <p:val>
                                            <p:strVal val="#ppt_h"/>
                                          </p:val>
                                        </p:tav>
                                        <p:tav tm="100000">
                                          <p:val>
                                            <p:strVal val="#ppt_h"/>
                                          </p:val>
                                        </p:tav>
                                      </p:tavLst>
                                    </p:anim>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animEffect transition="in" filter="fade">
                                      <p:cBhvr>
                                        <p:cTn id="31" dur="500"/>
                                        <p:tgtEl>
                                          <p:spTgt spid="17">
                                            <p:txEl>
                                              <p:pRg st="0" end="0"/>
                                            </p:txEl>
                                          </p:spTgt>
                                        </p:tgtEl>
                                      </p:cBhvr>
                                    </p:animEffect>
                                  </p:childTnLst>
                                </p:cTn>
                              </p:par>
                            </p:childTnLst>
                          </p:cTn>
                        </p:par>
                        <p:par>
                          <p:cTn id="32" fill="hold">
                            <p:stCondLst>
                              <p:cond delay="1500"/>
                            </p:stCondLst>
                            <p:childTnLst>
                              <p:par>
                                <p:cTn id="33" presetID="16" presetClass="entr" presetSubtype="37"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barn(outVertical)">
                                      <p:cBhvr>
                                        <p:cTn id="35" dur="500"/>
                                        <p:tgtEl>
                                          <p:spTgt spid="28"/>
                                        </p:tgtEl>
                                      </p:cBhvr>
                                    </p:animEffect>
                                  </p:childTnLst>
                                </p:cTn>
                              </p:par>
                            </p:childTnLst>
                          </p:cTn>
                        </p:par>
                      </p:childTnLst>
                    </p:cTn>
                  </p:par>
                  <p:par>
                    <p:cTn id="36" fill="hold">
                      <p:stCondLst>
                        <p:cond delay="indefinite"/>
                      </p:stCondLst>
                      <p:childTnLst>
                        <p:par>
                          <p:cTn id="37" fill="hold">
                            <p:stCondLst>
                              <p:cond delay="0"/>
                            </p:stCondLst>
                            <p:childTnLst>
                              <p:par>
                                <p:cTn id="38" presetID="17" presetClass="entr" presetSubtype="8" fill="hold" nodeType="clickEffect">
                                  <p:stCondLst>
                                    <p:cond delay="0"/>
                                  </p:stCondLst>
                                  <p:childTnLst>
                                    <p:set>
                                      <p:cBhvr>
                                        <p:cTn id="39" dur="1" fill="hold">
                                          <p:stCondLst>
                                            <p:cond delay="0"/>
                                          </p:stCondLst>
                                        </p:cTn>
                                        <p:tgtEl>
                                          <p:spTgt spid="18"/>
                                        </p:tgtEl>
                                        <p:attrNameLst>
                                          <p:attrName>style.visibility</p:attrName>
                                        </p:attrNameLst>
                                      </p:cBhvr>
                                      <p:to>
                                        <p:strVal val="visible"/>
                                      </p:to>
                                    </p:set>
                                    <p:anim calcmode="lin" valueType="num">
                                      <p:cBhvr>
                                        <p:cTn id="40" dur="500" fill="hold"/>
                                        <p:tgtEl>
                                          <p:spTgt spid="18"/>
                                        </p:tgtEl>
                                        <p:attrNameLst>
                                          <p:attrName>ppt_x</p:attrName>
                                        </p:attrNameLst>
                                      </p:cBhvr>
                                      <p:tavLst>
                                        <p:tav tm="0">
                                          <p:val>
                                            <p:strVal val="#ppt_x-#ppt_w/2"/>
                                          </p:val>
                                        </p:tav>
                                        <p:tav tm="100000">
                                          <p:val>
                                            <p:strVal val="#ppt_x"/>
                                          </p:val>
                                        </p:tav>
                                      </p:tavLst>
                                    </p:anim>
                                    <p:anim calcmode="lin" valueType="num">
                                      <p:cBhvr>
                                        <p:cTn id="41" dur="500" fill="hold"/>
                                        <p:tgtEl>
                                          <p:spTgt spid="18"/>
                                        </p:tgtEl>
                                        <p:attrNameLst>
                                          <p:attrName>ppt_y</p:attrName>
                                        </p:attrNameLst>
                                      </p:cBhvr>
                                      <p:tavLst>
                                        <p:tav tm="0">
                                          <p:val>
                                            <p:strVal val="#ppt_y"/>
                                          </p:val>
                                        </p:tav>
                                        <p:tav tm="100000">
                                          <p:val>
                                            <p:strVal val="#ppt_y"/>
                                          </p:val>
                                        </p:tav>
                                      </p:tavLst>
                                    </p:anim>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strVal val="#ppt_h"/>
                                          </p:val>
                                        </p:tav>
                                        <p:tav tm="100000">
                                          <p:val>
                                            <p:strVal val="#ppt_h"/>
                                          </p:val>
                                        </p:tav>
                                      </p:tavLst>
                                    </p:anim>
                                  </p:childTnLst>
                                </p:cTn>
                              </p:par>
                            </p:childTnLst>
                          </p:cTn>
                        </p:par>
                        <p:par>
                          <p:cTn id="44" fill="hold">
                            <p:stCondLst>
                              <p:cond delay="500"/>
                            </p:stCondLst>
                            <p:childTnLst>
                              <p:par>
                                <p:cTn id="45" presetID="10" presetClass="entr" presetSubtype="0" fill="hold" grpId="0" nodeType="afterEffect">
                                  <p:stCondLst>
                                    <p:cond delay="0"/>
                                  </p:stCondLst>
                                  <p:childTnLst>
                                    <p:set>
                                      <p:cBhvr>
                                        <p:cTn id="46" dur="1" fill="hold">
                                          <p:stCondLst>
                                            <p:cond delay="0"/>
                                          </p:stCondLst>
                                        </p:cTn>
                                        <p:tgtEl>
                                          <p:spTgt spid="23">
                                            <p:txEl>
                                              <p:pRg st="0" end="0"/>
                                            </p:txEl>
                                          </p:spTgt>
                                        </p:tgtEl>
                                        <p:attrNameLst>
                                          <p:attrName>style.visibility</p:attrName>
                                        </p:attrNameLst>
                                      </p:cBhvr>
                                      <p:to>
                                        <p:strVal val="visible"/>
                                      </p:to>
                                    </p:set>
                                    <p:animEffect transition="in" filter="fade">
                                      <p:cBhvr>
                                        <p:cTn id="47" dur="500"/>
                                        <p:tgtEl>
                                          <p:spTgt spid="23">
                                            <p:txEl>
                                              <p:pRg st="0" end="0"/>
                                            </p:txEl>
                                          </p:spTgt>
                                        </p:tgtEl>
                                      </p:cBhvr>
                                    </p:animEffect>
                                  </p:childTnLst>
                                </p:cTn>
                              </p:par>
                            </p:childTnLst>
                          </p:cTn>
                        </p:par>
                        <p:par>
                          <p:cTn id="48" fill="hold">
                            <p:stCondLst>
                              <p:cond delay="1500"/>
                            </p:stCondLst>
                            <p:childTnLst>
                              <p:par>
                                <p:cTn id="49" presetID="16" presetClass="entr" presetSubtype="37" fill="hold" nodeType="after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barn(outVertical)">
                                      <p:cBhvr>
                                        <p:cTn id="51" dur="500"/>
                                        <p:tgtEl>
                                          <p:spTgt spid="29"/>
                                        </p:tgtEl>
                                      </p:cBhvr>
                                    </p:animEffect>
                                  </p:childTnLst>
                                </p:cTn>
                              </p:par>
                            </p:childTnLst>
                          </p:cTn>
                        </p:par>
                        <p:par>
                          <p:cTn id="52" fill="hold">
                            <p:stCondLst>
                              <p:cond delay="2000"/>
                            </p:stCondLst>
                            <p:childTnLst>
                              <p:par>
                                <p:cTn id="53" presetID="16" presetClass="entr" presetSubtype="37" fill="hold"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barn(outVertical)">
                                      <p:cBhvr>
                                        <p:cTn id="5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7" grpId="0" build="p"/>
      <p:bldP spid="2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376A3C95-595F-4F08-862E-A68AC722A0BE}"/>
              </a:ext>
            </a:extLst>
          </p:cNvPr>
          <p:cNvGrpSpPr/>
          <p:nvPr/>
        </p:nvGrpSpPr>
        <p:grpSpPr>
          <a:xfrm>
            <a:off x="1259350" y="671653"/>
            <a:ext cx="3283622" cy="840284"/>
            <a:chOff x="3135993" y="1051060"/>
            <a:chExt cx="3283622" cy="840284"/>
          </a:xfrm>
        </p:grpSpPr>
        <p:sp>
          <p:nvSpPr>
            <p:cNvPr id="3" name="矩形: 圆角 2">
              <a:extLst>
                <a:ext uri="{FF2B5EF4-FFF2-40B4-BE49-F238E27FC236}">
                  <a16:creationId xmlns:a16="http://schemas.microsoft.com/office/drawing/2014/main" xmlns="" id="{D5CEB68A-F3F6-4D2D-8EF0-74246BDC13E2}"/>
                </a:ext>
              </a:extLst>
            </p:cNvPr>
            <p:cNvSpPr/>
            <p:nvPr/>
          </p:nvSpPr>
          <p:spPr>
            <a:xfrm>
              <a:off x="3839427" y="1280937"/>
              <a:ext cx="25801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xmlns="" id="{AD11EF01-7BC0-4AED-AB60-D6BD7F94E61A}"/>
                </a:ext>
              </a:extLst>
            </p:cNvPr>
            <p:cNvSpPr/>
            <p:nvPr/>
          </p:nvSpPr>
          <p:spPr>
            <a:xfrm>
              <a:off x="3972879" y="1361974"/>
              <a:ext cx="2339102" cy="480131"/>
            </a:xfrm>
            <a:prstGeom prst="rect">
              <a:avLst/>
            </a:prstGeom>
          </p:spPr>
          <p:txBody>
            <a:bodyPr wrap="none">
              <a:spAutoFit/>
            </a:bodyPr>
            <a:lstStyle/>
            <a:p>
              <a:pPr>
                <a:lnSpc>
                  <a:spcPct val="90000"/>
                </a:lnSpc>
              </a:pPr>
              <a:r>
                <a:rPr lang="zh-CN" altLang="en-US" sz="2800" dirty="0">
                  <a:solidFill>
                    <a:schemeClr val="bg1"/>
                  </a:solidFill>
                  <a:latin typeface="+mj-ea"/>
                </a:rPr>
                <a:t>软件水印简介</a:t>
              </a:r>
            </a:p>
          </p:txBody>
        </p:sp>
        <p:sp>
          <p:nvSpPr>
            <p:cNvPr id="5" name="矩形 4">
              <a:extLst>
                <a:ext uri="{FF2B5EF4-FFF2-40B4-BE49-F238E27FC236}">
                  <a16:creationId xmlns:a16="http://schemas.microsoft.com/office/drawing/2014/main" xmlns="" id="{DF4CCC7E-C204-4640-A3E4-ACB47EA5C194}"/>
                </a:ext>
              </a:extLst>
            </p:cNvPr>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6" name="直接连接符 5">
              <a:extLst>
                <a:ext uri="{FF2B5EF4-FFF2-40B4-BE49-F238E27FC236}">
                  <a16:creationId xmlns:a16="http://schemas.microsoft.com/office/drawing/2014/main" xmlns="" id="{7C652FCA-59D3-4567-A488-2F579281AA4D}"/>
                </a:ext>
              </a:extLst>
            </p:cNvPr>
            <p:cNvCxnSpPr>
              <a:cxnSpLocks/>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xmlns="" id="{AA6033A9-05BF-4F63-8281-55CB3F66EB7A}"/>
              </a:ext>
            </a:extLst>
          </p:cNvPr>
          <p:cNvGrpSpPr/>
          <p:nvPr/>
        </p:nvGrpSpPr>
        <p:grpSpPr>
          <a:xfrm>
            <a:off x="1428163" y="2528927"/>
            <a:ext cx="9563687" cy="2695889"/>
            <a:chOff x="1076853" y="5080315"/>
            <a:chExt cx="5054600" cy="2654149"/>
          </a:xfrm>
        </p:grpSpPr>
        <p:cxnSp>
          <p:nvCxnSpPr>
            <p:cNvPr id="8" name="直接连接符 7">
              <a:extLst>
                <a:ext uri="{FF2B5EF4-FFF2-40B4-BE49-F238E27FC236}">
                  <a16:creationId xmlns:a16="http://schemas.microsoft.com/office/drawing/2014/main" xmlns="" id="{0ADAF8DA-2C76-4047-9420-5047003D9DC0}"/>
                </a:ext>
              </a:extLst>
            </p:cNvPr>
            <p:cNvCxnSpPr>
              <a:cxnSpLocks/>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9" name="矩形: 圆角 8">
              <a:extLst>
                <a:ext uri="{FF2B5EF4-FFF2-40B4-BE49-F238E27FC236}">
                  <a16:creationId xmlns:a16="http://schemas.microsoft.com/office/drawing/2014/main" xmlns="" id="{2D2255B0-2FC8-4488-AAFB-B36844D0B98B}"/>
                </a:ext>
              </a:extLst>
            </p:cNvPr>
            <p:cNvSpPr/>
            <p:nvPr/>
          </p:nvSpPr>
          <p:spPr>
            <a:xfrm>
              <a:off x="1076853" y="5228959"/>
              <a:ext cx="5054600" cy="2505505"/>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0" name="矩形 9">
            <a:extLst>
              <a:ext uri="{FF2B5EF4-FFF2-40B4-BE49-F238E27FC236}">
                <a16:creationId xmlns:a16="http://schemas.microsoft.com/office/drawing/2014/main" xmlns="" id="{BEE167CF-300F-4A76-8CCA-D7BA782FE4D2}"/>
              </a:ext>
            </a:extLst>
          </p:cNvPr>
          <p:cNvSpPr/>
          <p:nvPr/>
        </p:nvSpPr>
        <p:spPr>
          <a:xfrm>
            <a:off x="1871834" y="2706987"/>
            <a:ext cx="8818544" cy="2454070"/>
          </a:xfrm>
          <a:prstGeom prst="rect">
            <a:avLst/>
          </a:prstGeom>
        </p:spPr>
        <p:txBody>
          <a:bodyPr wrap="square">
            <a:spAutoFit/>
          </a:bodyPr>
          <a:lstStyle/>
          <a:p>
            <a:pPr fontAlgn="base">
              <a:lnSpc>
                <a:spcPct val="130000"/>
              </a:lnSpc>
              <a:spcAft>
                <a:spcPct val="0"/>
              </a:spcAft>
              <a:defRPr/>
            </a:pPr>
            <a:r>
              <a:rPr lang="zh-CN" altLang="en-US" sz="2400" dirty="0">
                <a:latin typeface="+mn-ea"/>
              </a:rPr>
              <a:t>         将水印信息嵌入在程序的一些数据中，但是它很容易被迷乱攻击破坏。例如，把所有的数据分解成一系列数据，然后散布到整个程序中，这样代表水印信息的数据也被分解，增加了水印检测的困难程度；或者用一个产生这些数据的子程序来代替这些数据，这样在程序中就找不到该数据的原型，也就无法检测水印。</a:t>
            </a:r>
          </a:p>
        </p:txBody>
      </p:sp>
      <p:sp>
        <p:nvSpPr>
          <p:cNvPr id="11" name="矩形 10">
            <a:extLst>
              <a:ext uri="{FF2B5EF4-FFF2-40B4-BE49-F238E27FC236}">
                <a16:creationId xmlns:a16="http://schemas.microsoft.com/office/drawing/2014/main" xmlns="" id="{F79B9959-687C-4C6B-A422-D75B77939423}"/>
              </a:ext>
            </a:extLst>
          </p:cNvPr>
          <p:cNvSpPr/>
          <p:nvPr/>
        </p:nvSpPr>
        <p:spPr>
          <a:xfrm>
            <a:off x="5157243" y="2016988"/>
            <a:ext cx="2580188" cy="492443"/>
          </a:xfrm>
          <a:prstGeom prst="rect">
            <a:avLst/>
          </a:prstGeom>
        </p:spPr>
        <p:txBody>
          <a:bodyPr wrap="square">
            <a:spAutoFit/>
          </a:bodyPr>
          <a:lstStyle/>
          <a:p>
            <a:r>
              <a:rPr lang="zh-CN" altLang="en-US" sz="2600" b="1" dirty="0">
                <a:solidFill>
                  <a:schemeClr val="tx1">
                    <a:lumMod val="85000"/>
                    <a:lumOff val="15000"/>
                  </a:schemeClr>
                </a:solidFill>
                <a:latin typeface="+mn-ea"/>
                <a:sym typeface="+mn-ea"/>
              </a:rPr>
              <a:t>静态数据水印 </a:t>
            </a:r>
          </a:p>
        </p:txBody>
      </p:sp>
    </p:spTree>
    <p:extLst>
      <p:ext uri="{BB962C8B-B14F-4D97-AF65-F5344CB8AC3E}">
        <p14:creationId xmlns:p14="http://schemas.microsoft.com/office/powerpoint/2010/main" val="3983461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ppt_w/2"/>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500" fill="hold"/>
                                        <p:tgtEl>
                                          <p:spTgt spid="11"/>
                                        </p:tgtEl>
                                        <p:attrNameLst>
                                          <p:attrName>ppt_w</p:attrName>
                                        </p:attrNameLst>
                                      </p:cBhvr>
                                      <p:tavLst>
                                        <p:tav tm="0">
                                          <p:val>
                                            <p:fltVal val="0"/>
                                          </p:val>
                                        </p:tav>
                                        <p:tav tm="100000">
                                          <p:val>
                                            <p:strVal val="#ppt_w"/>
                                          </p:val>
                                        </p:tav>
                                      </p:tavLst>
                                    </p:anim>
                                    <p:anim calcmode="lin" valueType="num">
                                      <p:cBhvr>
                                        <p:cTn id="15" dur="500" fill="hold"/>
                                        <p:tgtEl>
                                          <p:spTgt spid="11"/>
                                        </p:tgtEl>
                                        <p:attrNameLst>
                                          <p:attrName>ppt_h</p:attrName>
                                        </p:attrNameLst>
                                      </p:cBhvr>
                                      <p:tavLst>
                                        <p:tav tm="0">
                                          <p:val>
                                            <p:fltVal val="0"/>
                                          </p:val>
                                        </p:tav>
                                        <p:tav tm="100000">
                                          <p:val>
                                            <p:strVal val="#ppt_h"/>
                                          </p:val>
                                        </p:tav>
                                      </p:tavLst>
                                    </p:anim>
                                    <p:animEffect transition="in" filter="fade">
                                      <p:cBhvr>
                                        <p:cTn id="16" dur="500"/>
                                        <p:tgtEl>
                                          <p:spTgt spid="11"/>
                                        </p:tgtEl>
                                      </p:cBhvr>
                                    </p:animEffect>
                                  </p:childTnLst>
                                </p:cTn>
                              </p:par>
                            </p:childTnLst>
                          </p:cTn>
                        </p:par>
                        <p:par>
                          <p:cTn id="17" fill="hold">
                            <p:stCondLst>
                              <p:cond delay="1000"/>
                            </p:stCondLst>
                            <p:childTnLst>
                              <p:par>
                                <p:cTn id="18" presetID="17" presetClass="entr" presetSubtype="1"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ppt_x</p:attrName>
                                        </p:attrNameLst>
                                      </p:cBhvr>
                                      <p:tavLst>
                                        <p:tav tm="0">
                                          <p:val>
                                            <p:strVal val="#ppt_x"/>
                                          </p:val>
                                        </p:tav>
                                        <p:tav tm="100000">
                                          <p:val>
                                            <p:strVal val="#ppt_x"/>
                                          </p:val>
                                        </p:tav>
                                      </p:tavLst>
                                    </p:anim>
                                    <p:anim calcmode="lin" valueType="num">
                                      <p:cBhvr>
                                        <p:cTn id="21" dur="500" fill="hold"/>
                                        <p:tgtEl>
                                          <p:spTgt spid="7"/>
                                        </p:tgtEl>
                                        <p:attrNameLst>
                                          <p:attrName>ppt_y</p:attrName>
                                        </p:attrNameLst>
                                      </p:cBhvr>
                                      <p:tavLst>
                                        <p:tav tm="0">
                                          <p:val>
                                            <p:strVal val="#ppt_y-#ppt_h/2"/>
                                          </p:val>
                                        </p:tav>
                                        <p:tav tm="100000">
                                          <p:val>
                                            <p:strVal val="#ppt_y"/>
                                          </p:val>
                                        </p:tav>
                                      </p:tavLst>
                                    </p:anim>
                                    <p:anim calcmode="lin" valueType="num">
                                      <p:cBhvr>
                                        <p:cTn id="22" dur="500" fill="hold"/>
                                        <p:tgtEl>
                                          <p:spTgt spid="7"/>
                                        </p:tgtEl>
                                        <p:attrNameLst>
                                          <p:attrName>ppt_w</p:attrName>
                                        </p:attrNameLst>
                                      </p:cBhvr>
                                      <p:tavLst>
                                        <p:tav tm="0">
                                          <p:val>
                                            <p:strVal val="#ppt_w"/>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childTnLst>
                                </p:cTn>
                              </p:par>
                              <p:par>
                                <p:cTn id="24" presetID="22" presetClass="entr" presetSubtype="4"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down)">
                                      <p:cBhvr>
                                        <p:cTn id="26" dur="6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C1894695-4BBA-48F6-8E2C-A1F2BD6C3D7E}"/>
              </a:ext>
            </a:extLst>
          </p:cNvPr>
          <p:cNvGrpSpPr/>
          <p:nvPr/>
        </p:nvGrpSpPr>
        <p:grpSpPr>
          <a:xfrm>
            <a:off x="1259350" y="671653"/>
            <a:ext cx="3283622" cy="840284"/>
            <a:chOff x="3135993" y="1051060"/>
            <a:chExt cx="3283622" cy="840284"/>
          </a:xfrm>
        </p:grpSpPr>
        <p:sp>
          <p:nvSpPr>
            <p:cNvPr id="3" name="矩形: 圆角 2">
              <a:extLst>
                <a:ext uri="{FF2B5EF4-FFF2-40B4-BE49-F238E27FC236}">
                  <a16:creationId xmlns:a16="http://schemas.microsoft.com/office/drawing/2014/main" xmlns="" id="{8095EFB0-9233-4D31-994B-EE9A7E4F8E30}"/>
                </a:ext>
              </a:extLst>
            </p:cNvPr>
            <p:cNvSpPr/>
            <p:nvPr/>
          </p:nvSpPr>
          <p:spPr>
            <a:xfrm>
              <a:off x="3839427" y="1280937"/>
              <a:ext cx="25801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xmlns="" id="{04B81DF6-1574-4244-881F-5A1DB142F5EF}"/>
                </a:ext>
              </a:extLst>
            </p:cNvPr>
            <p:cNvSpPr/>
            <p:nvPr/>
          </p:nvSpPr>
          <p:spPr>
            <a:xfrm>
              <a:off x="3972879" y="1361974"/>
              <a:ext cx="2339102" cy="480131"/>
            </a:xfrm>
            <a:prstGeom prst="rect">
              <a:avLst/>
            </a:prstGeom>
          </p:spPr>
          <p:txBody>
            <a:bodyPr wrap="none">
              <a:spAutoFit/>
            </a:bodyPr>
            <a:lstStyle/>
            <a:p>
              <a:pPr>
                <a:lnSpc>
                  <a:spcPct val="90000"/>
                </a:lnSpc>
              </a:pPr>
              <a:r>
                <a:rPr lang="zh-CN" altLang="en-US" sz="2800" dirty="0">
                  <a:solidFill>
                    <a:schemeClr val="bg1"/>
                  </a:solidFill>
                  <a:latin typeface="+mj-ea"/>
                </a:rPr>
                <a:t>软件水印简介</a:t>
              </a:r>
            </a:p>
          </p:txBody>
        </p:sp>
        <p:sp>
          <p:nvSpPr>
            <p:cNvPr id="5" name="矩形 4">
              <a:extLst>
                <a:ext uri="{FF2B5EF4-FFF2-40B4-BE49-F238E27FC236}">
                  <a16:creationId xmlns:a16="http://schemas.microsoft.com/office/drawing/2014/main" xmlns="" id="{890F2ABF-CE89-4418-86F5-BF1D4DA5EEBE}"/>
                </a:ext>
              </a:extLst>
            </p:cNvPr>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6" name="直接连接符 5">
              <a:extLst>
                <a:ext uri="{FF2B5EF4-FFF2-40B4-BE49-F238E27FC236}">
                  <a16:creationId xmlns:a16="http://schemas.microsoft.com/office/drawing/2014/main" xmlns="" id="{7A882987-CC88-4046-8CAE-AB9DC16660D5}"/>
                </a:ext>
              </a:extLst>
            </p:cNvPr>
            <p:cNvCxnSpPr>
              <a:cxnSpLocks/>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xmlns="" id="{1B8D5935-C450-4F60-B5A3-D55AABCDC22B}"/>
              </a:ext>
            </a:extLst>
          </p:cNvPr>
          <p:cNvGrpSpPr/>
          <p:nvPr/>
        </p:nvGrpSpPr>
        <p:grpSpPr>
          <a:xfrm>
            <a:off x="1428163" y="2528927"/>
            <a:ext cx="9563687" cy="2309773"/>
            <a:chOff x="1076853" y="5080315"/>
            <a:chExt cx="5054600" cy="2274011"/>
          </a:xfrm>
        </p:grpSpPr>
        <p:cxnSp>
          <p:nvCxnSpPr>
            <p:cNvPr id="8" name="直接连接符 7">
              <a:extLst>
                <a:ext uri="{FF2B5EF4-FFF2-40B4-BE49-F238E27FC236}">
                  <a16:creationId xmlns:a16="http://schemas.microsoft.com/office/drawing/2014/main" xmlns="" id="{196F56F3-6BE0-4C36-A0E4-09132D11C846}"/>
                </a:ext>
              </a:extLst>
            </p:cNvPr>
            <p:cNvCxnSpPr>
              <a:cxnSpLocks/>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9" name="矩形: 圆角 8">
              <a:extLst>
                <a:ext uri="{FF2B5EF4-FFF2-40B4-BE49-F238E27FC236}">
                  <a16:creationId xmlns:a16="http://schemas.microsoft.com/office/drawing/2014/main" xmlns="" id="{7C9FAD8D-DCAE-4192-9FD3-0E5F7A4123B0}"/>
                </a:ext>
              </a:extLst>
            </p:cNvPr>
            <p:cNvSpPr/>
            <p:nvPr/>
          </p:nvSpPr>
          <p:spPr>
            <a:xfrm>
              <a:off x="1076853" y="5228960"/>
              <a:ext cx="5054600" cy="2125366"/>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0" name="矩形 9">
            <a:extLst>
              <a:ext uri="{FF2B5EF4-FFF2-40B4-BE49-F238E27FC236}">
                <a16:creationId xmlns:a16="http://schemas.microsoft.com/office/drawing/2014/main" xmlns="" id="{CE768DB1-579F-4BC8-AB7D-1052B2AB9ACC}"/>
              </a:ext>
            </a:extLst>
          </p:cNvPr>
          <p:cNvSpPr/>
          <p:nvPr/>
        </p:nvSpPr>
        <p:spPr>
          <a:xfrm>
            <a:off x="1800734" y="2701428"/>
            <a:ext cx="8818544" cy="2012859"/>
          </a:xfrm>
          <a:prstGeom prst="rect">
            <a:avLst/>
          </a:prstGeom>
        </p:spPr>
        <p:txBody>
          <a:bodyPr wrap="square">
            <a:spAutoFit/>
          </a:bodyPr>
          <a:lstStyle/>
          <a:p>
            <a:pPr fontAlgn="base">
              <a:lnSpc>
                <a:spcPct val="130000"/>
              </a:lnSpc>
              <a:spcAft>
                <a:spcPct val="0"/>
              </a:spcAft>
              <a:defRPr/>
            </a:pPr>
            <a:r>
              <a:rPr lang="zh-CN" altLang="en-US" sz="2400" dirty="0">
                <a:latin typeface="+mj-lt"/>
              </a:rPr>
              <a:t>        利用目标代码中包含冗余信息嵌入水印。比如：通过调整两条无依赖关系指令的顺序可以嵌</a:t>
            </a:r>
            <a:r>
              <a:rPr lang="en-US" altLang="zh-CN" sz="2400" dirty="0">
                <a:latin typeface="+mj-lt"/>
              </a:rPr>
              <a:t>1bit</a:t>
            </a:r>
            <a:r>
              <a:rPr lang="zh-CN" altLang="en-US" sz="2400" dirty="0">
                <a:latin typeface="+mj-lt"/>
              </a:rPr>
              <a:t>的水印信息。</a:t>
            </a:r>
            <a:r>
              <a:rPr lang="en-US" altLang="zh-CN" sz="2400" dirty="0">
                <a:latin typeface="+mj-lt"/>
              </a:rPr>
              <a:t>IBM</a:t>
            </a:r>
            <a:r>
              <a:rPr lang="zh-CN" altLang="en-US" sz="2400" dirty="0">
                <a:latin typeface="+mj-lt"/>
              </a:rPr>
              <a:t>提出了一种把寄存器出入栈的顺序作为水印的方法，同样可以通过排列</a:t>
            </a:r>
            <a:r>
              <a:rPr lang="zh-CN" altLang="en-US" sz="2400" dirty="0" smtClean="0">
                <a:latin typeface="+mj-lt"/>
              </a:rPr>
              <a:t>有多个</a:t>
            </a:r>
            <a:r>
              <a:rPr lang="zh-CN" altLang="en-US" sz="2400" dirty="0">
                <a:latin typeface="+mj-lt"/>
              </a:rPr>
              <a:t>分支的</a:t>
            </a:r>
            <a:r>
              <a:rPr lang="en-US" altLang="zh-CN" sz="2400" dirty="0">
                <a:latin typeface="+mj-lt"/>
              </a:rPr>
              <a:t>case</a:t>
            </a:r>
            <a:r>
              <a:rPr lang="zh-CN" altLang="en-US" sz="2400" dirty="0">
                <a:latin typeface="+mj-lt"/>
              </a:rPr>
              <a:t>语句的顺序</a:t>
            </a:r>
            <a:r>
              <a:rPr lang="zh-CN" altLang="en-US" sz="2400" dirty="0" smtClean="0">
                <a:latin typeface="+mj-lt"/>
              </a:rPr>
              <a:t>来</a:t>
            </a:r>
            <a:r>
              <a:rPr lang="zh-CN" altLang="en-US" sz="2400" dirty="0">
                <a:latin typeface="+mj-lt"/>
              </a:rPr>
              <a:t>进行</a:t>
            </a:r>
            <a:r>
              <a:rPr lang="zh-CN" altLang="en-US" sz="2400" dirty="0" smtClean="0">
                <a:latin typeface="+mj-lt"/>
              </a:rPr>
              <a:t>编码。</a:t>
            </a:r>
            <a:endParaRPr lang="zh-CN" altLang="en-US" sz="2400" dirty="0">
              <a:latin typeface="+mj-lt"/>
            </a:endParaRPr>
          </a:p>
        </p:txBody>
      </p:sp>
      <p:sp>
        <p:nvSpPr>
          <p:cNvPr id="11" name="矩形 10">
            <a:extLst>
              <a:ext uri="{FF2B5EF4-FFF2-40B4-BE49-F238E27FC236}">
                <a16:creationId xmlns:a16="http://schemas.microsoft.com/office/drawing/2014/main" xmlns="" id="{C45673A9-D606-43A0-9DEA-C03A87192A91}"/>
              </a:ext>
            </a:extLst>
          </p:cNvPr>
          <p:cNvSpPr/>
          <p:nvPr/>
        </p:nvSpPr>
        <p:spPr>
          <a:xfrm>
            <a:off x="5157243" y="2016988"/>
            <a:ext cx="2580188" cy="492443"/>
          </a:xfrm>
          <a:prstGeom prst="rect">
            <a:avLst/>
          </a:prstGeom>
        </p:spPr>
        <p:txBody>
          <a:bodyPr wrap="square">
            <a:spAutoFit/>
          </a:bodyPr>
          <a:lstStyle/>
          <a:p>
            <a:r>
              <a:rPr lang="zh-CN" altLang="en-US" sz="2600" b="1" dirty="0">
                <a:solidFill>
                  <a:schemeClr val="tx1">
                    <a:lumMod val="85000"/>
                    <a:lumOff val="15000"/>
                  </a:schemeClr>
                </a:solidFill>
                <a:latin typeface="+mn-ea"/>
                <a:sym typeface="+mn-ea"/>
              </a:rPr>
              <a:t>静态代码水印</a:t>
            </a:r>
          </a:p>
        </p:txBody>
      </p:sp>
      <p:grpSp>
        <p:nvGrpSpPr>
          <p:cNvPr id="12" name="组合 11">
            <a:extLst>
              <a:ext uri="{FF2B5EF4-FFF2-40B4-BE49-F238E27FC236}">
                <a16:creationId xmlns:a16="http://schemas.microsoft.com/office/drawing/2014/main" xmlns="" id="{20A02451-D04E-4251-899B-68CDAD61436A}"/>
              </a:ext>
            </a:extLst>
          </p:cNvPr>
          <p:cNvGrpSpPr/>
          <p:nvPr/>
        </p:nvGrpSpPr>
        <p:grpSpPr>
          <a:xfrm>
            <a:off x="1419126" y="5321425"/>
            <a:ext cx="9572724" cy="554008"/>
            <a:chOff x="1962782" y="3317604"/>
            <a:chExt cx="4978433" cy="554008"/>
          </a:xfrm>
        </p:grpSpPr>
        <p:sp>
          <p:nvSpPr>
            <p:cNvPr id="13" name="矩形: 圆角 12">
              <a:extLst>
                <a:ext uri="{FF2B5EF4-FFF2-40B4-BE49-F238E27FC236}">
                  <a16:creationId xmlns:a16="http://schemas.microsoft.com/office/drawing/2014/main" xmlns="" id="{2D10702F-03E7-40D0-95B1-80F32D38947F}"/>
                </a:ext>
              </a:extLst>
            </p:cNvPr>
            <p:cNvSpPr/>
            <p:nvPr/>
          </p:nvSpPr>
          <p:spPr>
            <a:xfrm>
              <a:off x="1962782" y="3317604"/>
              <a:ext cx="4978433"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xmlns="" id="{5806A039-498A-406D-81C8-A25E21623040}"/>
                </a:ext>
              </a:extLst>
            </p:cNvPr>
            <p:cNvSpPr/>
            <p:nvPr/>
          </p:nvSpPr>
          <p:spPr>
            <a:xfrm>
              <a:off x="2492525" y="3384550"/>
              <a:ext cx="4334808" cy="461665"/>
            </a:xfrm>
            <a:prstGeom prst="rect">
              <a:avLst/>
            </a:prstGeom>
          </p:spPr>
          <p:txBody>
            <a:bodyPr wrap="square">
              <a:spAutoFit/>
            </a:bodyPr>
            <a:lstStyle/>
            <a:p>
              <a:pPr fontAlgn="base">
                <a:spcAft>
                  <a:spcPct val="0"/>
                </a:spcAft>
                <a:defRPr/>
              </a:pPr>
              <a:r>
                <a:rPr lang="zh-CN" altLang="en-US" sz="2400" dirty="0">
                  <a:latin typeface="+mn-ea"/>
                </a:rPr>
                <a:t>许多代码水印经不起一些简单的攻击，如调整指令的顺序。</a:t>
              </a:r>
            </a:p>
          </p:txBody>
        </p:sp>
      </p:grpSp>
    </p:spTree>
    <p:extLst>
      <p:ext uri="{BB962C8B-B14F-4D97-AF65-F5344CB8AC3E}">
        <p14:creationId xmlns:p14="http://schemas.microsoft.com/office/powerpoint/2010/main" val="157205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17" presetClass="entr" presetSubtype="1"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ppt_h/2"/>
                                          </p:val>
                                        </p:tav>
                                        <p:tav tm="100000">
                                          <p:val>
                                            <p:strVal val="#ppt_y"/>
                                          </p:val>
                                        </p:tav>
                                      </p:tavLst>
                                    </p:anim>
                                    <p:anim calcmode="lin" valueType="num">
                                      <p:cBhvr>
                                        <p:cTn id="15" dur="500" fill="hold"/>
                                        <p:tgtEl>
                                          <p:spTgt spid="7"/>
                                        </p:tgtEl>
                                        <p:attrNameLst>
                                          <p:attrName>ppt_w</p:attrName>
                                        </p:attrNameLst>
                                      </p:cBhvr>
                                      <p:tavLst>
                                        <p:tav tm="0">
                                          <p:val>
                                            <p:strVal val="#ppt_w"/>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childTnLst>
                                </p:cTn>
                              </p:par>
                              <p:par>
                                <p:cTn id="17" presetID="2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down)">
                                      <p:cBhvr>
                                        <p:cTn id="19" dur="650"/>
                                        <p:tgtEl>
                                          <p:spTgt spid="10"/>
                                        </p:tgtEl>
                                      </p:cBhvr>
                                    </p:animEffect>
                                  </p:childTnLst>
                                </p:cTn>
                              </p:par>
                            </p:childTnLst>
                          </p:cTn>
                        </p:par>
                        <p:par>
                          <p:cTn id="20" fill="hold">
                            <p:stCondLst>
                              <p:cond delay="1150"/>
                            </p:stCondLst>
                            <p:childTnLst>
                              <p:par>
                                <p:cTn id="21" presetID="16" presetClass="entr" presetSubtype="21"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barn(inVertical)">
                                      <p:cBhvr>
                                        <p:cTn id="2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C1894695-4BBA-48F6-8E2C-A1F2BD6C3D7E}"/>
              </a:ext>
            </a:extLst>
          </p:cNvPr>
          <p:cNvGrpSpPr/>
          <p:nvPr/>
        </p:nvGrpSpPr>
        <p:grpSpPr>
          <a:xfrm>
            <a:off x="1259350" y="671653"/>
            <a:ext cx="3283622" cy="840284"/>
            <a:chOff x="3135993" y="1051060"/>
            <a:chExt cx="3283622" cy="840284"/>
          </a:xfrm>
        </p:grpSpPr>
        <p:sp>
          <p:nvSpPr>
            <p:cNvPr id="3" name="矩形: 圆角 2">
              <a:extLst>
                <a:ext uri="{FF2B5EF4-FFF2-40B4-BE49-F238E27FC236}">
                  <a16:creationId xmlns:a16="http://schemas.microsoft.com/office/drawing/2014/main" xmlns="" id="{8095EFB0-9233-4D31-994B-EE9A7E4F8E30}"/>
                </a:ext>
              </a:extLst>
            </p:cNvPr>
            <p:cNvSpPr/>
            <p:nvPr/>
          </p:nvSpPr>
          <p:spPr>
            <a:xfrm>
              <a:off x="3839427" y="1280937"/>
              <a:ext cx="25801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xmlns="" id="{04B81DF6-1574-4244-881F-5A1DB142F5EF}"/>
                </a:ext>
              </a:extLst>
            </p:cNvPr>
            <p:cNvSpPr/>
            <p:nvPr/>
          </p:nvSpPr>
          <p:spPr>
            <a:xfrm>
              <a:off x="3972879" y="1361974"/>
              <a:ext cx="2339102" cy="480131"/>
            </a:xfrm>
            <a:prstGeom prst="rect">
              <a:avLst/>
            </a:prstGeom>
          </p:spPr>
          <p:txBody>
            <a:bodyPr wrap="none">
              <a:spAutoFit/>
            </a:bodyPr>
            <a:lstStyle/>
            <a:p>
              <a:pPr>
                <a:lnSpc>
                  <a:spcPct val="90000"/>
                </a:lnSpc>
              </a:pPr>
              <a:r>
                <a:rPr lang="zh-CN" altLang="en-US" sz="2800" dirty="0">
                  <a:solidFill>
                    <a:schemeClr val="bg1"/>
                  </a:solidFill>
                  <a:latin typeface="+mj-ea"/>
                </a:rPr>
                <a:t>软件水印简介</a:t>
              </a:r>
            </a:p>
          </p:txBody>
        </p:sp>
        <p:sp>
          <p:nvSpPr>
            <p:cNvPr id="5" name="矩形 4">
              <a:extLst>
                <a:ext uri="{FF2B5EF4-FFF2-40B4-BE49-F238E27FC236}">
                  <a16:creationId xmlns:a16="http://schemas.microsoft.com/office/drawing/2014/main" xmlns="" id="{890F2ABF-CE89-4418-86F5-BF1D4DA5EEBE}"/>
                </a:ext>
              </a:extLst>
            </p:cNvPr>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6" name="直接连接符 5">
              <a:extLst>
                <a:ext uri="{FF2B5EF4-FFF2-40B4-BE49-F238E27FC236}">
                  <a16:creationId xmlns:a16="http://schemas.microsoft.com/office/drawing/2014/main" xmlns="" id="{7A882987-CC88-4046-8CAE-AB9DC16660D5}"/>
                </a:ext>
              </a:extLst>
            </p:cNvPr>
            <p:cNvCxnSpPr>
              <a:cxnSpLocks/>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xmlns="" id="{1B8D5935-C450-4F60-B5A3-D55AABCDC22B}"/>
              </a:ext>
            </a:extLst>
          </p:cNvPr>
          <p:cNvGrpSpPr/>
          <p:nvPr/>
        </p:nvGrpSpPr>
        <p:grpSpPr>
          <a:xfrm>
            <a:off x="1428163" y="2528926"/>
            <a:ext cx="9563687" cy="1395368"/>
            <a:chOff x="1076853" y="5080315"/>
            <a:chExt cx="5054600" cy="1373764"/>
          </a:xfrm>
        </p:grpSpPr>
        <p:cxnSp>
          <p:nvCxnSpPr>
            <p:cNvPr id="8" name="直接连接符 7">
              <a:extLst>
                <a:ext uri="{FF2B5EF4-FFF2-40B4-BE49-F238E27FC236}">
                  <a16:creationId xmlns:a16="http://schemas.microsoft.com/office/drawing/2014/main" xmlns="" id="{196F56F3-6BE0-4C36-A0E4-09132D11C846}"/>
                </a:ext>
              </a:extLst>
            </p:cNvPr>
            <p:cNvCxnSpPr>
              <a:cxnSpLocks/>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9" name="矩形: 圆角 8">
              <a:extLst>
                <a:ext uri="{FF2B5EF4-FFF2-40B4-BE49-F238E27FC236}">
                  <a16:creationId xmlns:a16="http://schemas.microsoft.com/office/drawing/2014/main" xmlns="" id="{7C9FAD8D-DCAE-4192-9FD3-0E5F7A4123B0}"/>
                </a:ext>
              </a:extLst>
            </p:cNvPr>
            <p:cNvSpPr/>
            <p:nvPr/>
          </p:nvSpPr>
          <p:spPr>
            <a:xfrm>
              <a:off x="1076853" y="5228960"/>
              <a:ext cx="5054600" cy="1225119"/>
            </a:xfrm>
            <a:prstGeom prst="roundRect">
              <a:avLst>
                <a:gd name="adj" fmla="val 6312"/>
              </a:avLst>
            </a:prstGeom>
            <a:solidFill>
              <a:srgbClr val="00B0F0">
                <a:alpha val="14902"/>
              </a:srgbClr>
            </a:solid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0" name="矩形 9">
            <a:extLst>
              <a:ext uri="{FF2B5EF4-FFF2-40B4-BE49-F238E27FC236}">
                <a16:creationId xmlns:a16="http://schemas.microsoft.com/office/drawing/2014/main" xmlns="" id="{CE768DB1-579F-4BC8-AB7D-1052B2AB9ACC}"/>
              </a:ext>
            </a:extLst>
          </p:cNvPr>
          <p:cNvSpPr/>
          <p:nvPr/>
        </p:nvSpPr>
        <p:spPr>
          <a:xfrm>
            <a:off x="1800734" y="2701428"/>
            <a:ext cx="8818544" cy="1013675"/>
          </a:xfrm>
          <a:prstGeom prst="rect">
            <a:avLst/>
          </a:prstGeom>
        </p:spPr>
        <p:txBody>
          <a:bodyPr wrap="square">
            <a:spAutoFit/>
          </a:bodyPr>
          <a:lstStyle/>
          <a:p>
            <a:pPr fontAlgn="base">
              <a:lnSpc>
                <a:spcPct val="130000"/>
              </a:lnSpc>
              <a:spcAft>
                <a:spcPct val="0"/>
              </a:spcAft>
              <a:defRPr/>
            </a:pPr>
            <a:r>
              <a:rPr lang="zh-CN" altLang="en-US" sz="2400" dirty="0">
                <a:latin typeface="+mn-ea"/>
              </a:rPr>
              <a:t>         通过一个输入产生输出。比如：输入一个字符串，屏幕上显示出版权信息或一幅图像。</a:t>
            </a:r>
          </a:p>
        </p:txBody>
      </p:sp>
      <p:sp>
        <p:nvSpPr>
          <p:cNvPr id="11" name="矩形 10">
            <a:extLst>
              <a:ext uri="{FF2B5EF4-FFF2-40B4-BE49-F238E27FC236}">
                <a16:creationId xmlns:a16="http://schemas.microsoft.com/office/drawing/2014/main" xmlns="" id="{C45673A9-D606-43A0-9DEA-C03A87192A91}"/>
              </a:ext>
            </a:extLst>
          </p:cNvPr>
          <p:cNvSpPr/>
          <p:nvPr/>
        </p:nvSpPr>
        <p:spPr>
          <a:xfrm>
            <a:off x="5157243" y="2016988"/>
            <a:ext cx="2580188" cy="492443"/>
          </a:xfrm>
          <a:prstGeom prst="rect">
            <a:avLst/>
          </a:prstGeom>
        </p:spPr>
        <p:txBody>
          <a:bodyPr wrap="square">
            <a:spAutoFit/>
          </a:bodyPr>
          <a:lstStyle/>
          <a:p>
            <a:r>
              <a:rPr lang="en-US" altLang="zh-CN" sz="2600" b="1" dirty="0">
                <a:solidFill>
                  <a:schemeClr val="tx1">
                    <a:lumMod val="85000"/>
                    <a:lumOff val="15000"/>
                  </a:schemeClr>
                </a:solidFill>
                <a:latin typeface="+mj-lt"/>
                <a:sym typeface="+mn-ea"/>
              </a:rPr>
              <a:t>Easter Egg</a:t>
            </a:r>
            <a:r>
              <a:rPr lang="zh-CN" altLang="en-US" sz="2600" b="1" dirty="0">
                <a:solidFill>
                  <a:schemeClr val="tx1">
                    <a:lumMod val="85000"/>
                    <a:lumOff val="15000"/>
                  </a:schemeClr>
                </a:solidFill>
                <a:latin typeface="+mj-lt"/>
                <a:sym typeface="+mn-ea"/>
              </a:rPr>
              <a:t>水印 </a:t>
            </a:r>
          </a:p>
        </p:txBody>
      </p:sp>
      <p:grpSp>
        <p:nvGrpSpPr>
          <p:cNvPr id="15" name="组合 14">
            <a:extLst>
              <a:ext uri="{FF2B5EF4-FFF2-40B4-BE49-F238E27FC236}">
                <a16:creationId xmlns:a16="http://schemas.microsoft.com/office/drawing/2014/main" xmlns="" id="{48AC5453-90B3-4FA3-90CB-C9E2CC1B1750}"/>
              </a:ext>
            </a:extLst>
          </p:cNvPr>
          <p:cNvGrpSpPr/>
          <p:nvPr/>
        </p:nvGrpSpPr>
        <p:grpSpPr>
          <a:xfrm>
            <a:off x="2618549" y="4413612"/>
            <a:ext cx="8316147" cy="1421260"/>
            <a:chOff x="2449254" y="2284640"/>
            <a:chExt cx="8316147" cy="1421260"/>
          </a:xfrm>
        </p:grpSpPr>
        <p:sp>
          <p:nvSpPr>
            <p:cNvPr id="16" name="矩形: 圆角 15">
              <a:extLst>
                <a:ext uri="{FF2B5EF4-FFF2-40B4-BE49-F238E27FC236}">
                  <a16:creationId xmlns:a16="http://schemas.microsoft.com/office/drawing/2014/main" xmlns="" id="{63BBBA7F-5022-4542-BC36-45B4A4E9601D}"/>
                </a:ext>
              </a:extLst>
            </p:cNvPr>
            <p:cNvSpPr/>
            <p:nvPr/>
          </p:nvSpPr>
          <p:spPr>
            <a:xfrm>
              <a:off x="2449254" y="2284640"/>
              <a:ext cx="8316147" cy="1421260"/>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7" name="矩形 16">
              <a:extLst>
                <a:ext uri="{FF2B5EF4-FFF2-40B4-BE49-F238E27FC236}">
                  <a16:creationId xmlns:a16="http://schemas.microsoft.com/office/drawing/2014/main" xmlns="" id="{2F5ACF2A-9F6A-48F6-B535-1D8FA6EFA523}"/>
                </a:ext>
              </a:extLst>
            </p:cNvPr>
            <p:cNvSpPr/>
            <p:nvPr/>
          </p:nvSpPr>
          <p:spPr>
            <a:xfrm>
              <a:off x="3199293" y="2353298"/>
              <a:ext cx="6990895" cy="1283941"/>
            </a:xfrm>
            <a:prstGeom prst="rect">
              <a:avLst/>
            </a:prstGeom>
          </p:spPr>
          <p:txBody>
            <a:bodyPr wrap="square">
              <a:spAutoFit/>
            </a:bodyPr>
            <a:lstStyle/>
            <a:p>
              <a:pPr fontAlgn="base">
                <a:lnSpc>
                  <a:spcPct val="120000"/>
                </a:lnSpc>
                <a:spcAft>
                  <a:spcPct val="0"/>
                </a:spcAft>
                <a:defRPr/>
              </a:pPr>
              <a:r>
                <a:rPr lang="zh-CN" altLang="en-US" sz="2200" dirty="0">
                  <a:latin typeface="+mj-lt"/>
                </a:rPr>
                <a:t>水印在程序中的位置容易找到，一旦输入正确信息，用</a:t>
              </a:r>
              <a:r>
                <a:rPr lang="en-US" altLang="zh-CN" sz="2200" dirty="0" err="1">
                  <a:latin typeface="+mj-lt"/>
                </a:rPr>
                <a:t>softice</a:t>
              </a:r>
              <a:r>
                <a:rPr lang="zh-CN" altLang="en-US" sz="2200" dirty="0">
                  <a:latin typeface="+mj-lt"/>
                </a:rPr>
                <a:t>这样的标准调试软件就可以跟踪程序执行情况，进而找到水印的位置，所以这种水印不是很安全。 </a:t>
              </a:r>
            </a:p>
          </p:txBody>
        </p:sp>
      </p:grpSp>
      <p:grpSp>
        <p:nvGrpSpPr>
          <p:cNvPr id="18" name="组合 17">
            <a:extLst>
              <a:ext uri="{FF2B5EF4-FFF2-40B4-BE49-F238E27FC236}">
                <a16:creationId xmlns:a16="http://schemas.microsoft.com/office/drawing/2014/main" xmlns="" id="{A823EBEE-700B-4359-86D2-B82ACAB945DD}"/>
              </a:ext>
            </a:extLst>
          </p:cNvPr>
          <p:cNvGrpSpPr/>
          <p:nvPr/>
        </p:nvGrpSpPr>
        <p:grpSpPr>
          <a:xfrm>
            <a:off x="1588421" y="4292013"/>
            <a:ext cx="1664457" cy="1664457"/>
            <a:chOff x="1882937" y="2051686"/>
            <a:chExt cx="1438016" cy="1438016"/>
          </a:xfrm>
        </p:grpSpPr>
        <p:sp>
          <p:nvSpPr>
            <p:cNvPr id="19" name="椭圆 18">
              <a:extLst>
                <a:ext uri="{FF2B5EF4-FFF2-40B4-BE49-F238E27FC236}">
                  <a16:creationId xmlns:a16="http://schemas.microsoft.com/office/drawing/2014/main" xmlns="" id="{453D090F-2774-440B-A1CF-406029D28C5D}"/>
                </a:ext>
              </a:extLst>
            </p:cNvPr>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cs typeface="+mn-ea"/>
                <a:sym typeface="+mn-lt"/>
              </a:endParaRPr>
            </a:p>
          </p:txBody>
        </p:sp>
        <p:sp>
          <p:nvSpPr>
            <p:cNvPr id="20" name="矩形 19">
              <a:extLst>
                <a:ext uri="{FF2B5EF4-FFF2-40B4-BE49-F238E27FC236}">
                  <a16:creationId xmlns:a16="http://schemas.microsoft.com/office/drawing/2014/main" xmlns="" id="{3E909540-5ED1-4994-990B-6A70D7B0636D}"/>
                </a:ext>
              </a:extLst>
            </p:cNvPr>
            <p:cNvSpPr/>
            <p:nvPr/>
          </p:nvSpPr>
          <p:spPr>
            <a:xfrm>
              <a:off x="2212629" y="2385131"/>
              <a:ext cx="878601" cy="771125"/>
            </a:xfrm>
            <a:prstGeom prst="rect">
              <a:avLst/>
            </a:prstGeom>
          </p:spPr>
          <p:txBody>
            <a:bodyPr wrap="square">
              <a:spAutoFit/>
            </a:bodyPr>
            <a:lstStyle/>
            <a:p>
              <a:r>
                <a:rPr lang="zh-CN" altLang="en-US" sz="2600" dirty="0">
                  <a:solidFill>
                    <a:schemeClr val="bg1"/>
                  </a:solidFill>
                  <a:effectLst>
                    <a:outerShdw blurRad="38100" dist="38100" dir="2700000" algn="tl">
                      <a:srgbClr val="000000">
                        <a:alpha val="43137"/>
                      </a:srgbClr>
                    </a:outerShdw>
                  </a:effectLst>
                  <a:latin typeface="+mn-ea"/>
                </a:rPr>
                <a:t>主要问题</a:t>
              </a:r>
              <a:endParaRPr lang="zh-CN" altLang="en-US" sz="2600" dirty="0">
                <a:solidFill>
                  <a:schemeClr val="bg1"/>
                </a:solidFill>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3018621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17" presetClass="entr" presetSubtype="1"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ppt_h/2"/>
                                          </p:val>
                                        </p:tav>
                                        <p:tav tm="100000">
                                          <p:val>
                                            <p:strVal val="#ppt_y"/>
                                          </p:val>
                                        </p:tav>
                                      </p:tavLst>
                                    </p:anim>
                                    <p:anim calcmode="lin" valueType="num">
                                      <p:cBhvr>
                                        <p:cTn id="15" dur="500" fill="hold"/>
                                        <p:tgtEl>
                                          <p:spTgt spid="7"/>
                                        </p:tgtEl>
                                        <p:attrNameLst>
                                          <p:attrName>ppt_w</p:attrName>
                                        </p:attrNameLst>
                                      </p:cBhvr>
                                      <p:tavLst>
                                        <p:tav tm="0">
                                          <p:val>
                                            <p:strVal val="#ppt_w"/>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childTnLst>
                                </p:cTn>
                              </p:par>
                              <p:par>
                                <p:cTn id="17" presetID="2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down)">
                                      <p:cBhvr>
                                        <p:cTn id="19" dur="650"/>
                                        <p:tgtEl>
                                          <p:spTgt spid="10"/>
                                        </p:tgtEl>
                                      </p:cBhvr>
                                    </p:animEffect>
                                  </p:childTnLst>
                                </p:cTn>
                              </p:par>
                            </p:childTnLst>
                          </p:cTn>
                        </p:par>
                        <p:par>
                          <p:cTn id="20" fill="hold">
                            <p:stCondLst>
                              <p:cond delay="1150"/>
                            </p:stCondLst>
                            <p:childTnLst>
                              <p:par>
                                <p:cTn id="21" presetID="21" presetClass="entr" presetSubtype="1" fill="hold"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wheel(1)">
                                      <p:cBhvr>
                                        <p:cTn id="23" dur="650"/>
                                        <p:tgtEl>
                                          <p:spTgt spid="18"/>
                                        </p:tgtEl>
                                      </p:cBhvr>
                                    </p:animEffect>
                                  </p:childTnLst>
                                </p:cTn>
                              </p:par>
                              <p:par>
                                <p:cTn id="24" presetID="22" presetClass="entr" presetSubtype="8" fill="hold"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wipe(left)">
                                      <p:cBhvr>
                                        <p:cTn id="2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17269166-2A83-46F8-BCDA-88B0637AD693}"/>
              </a:ext>
            </a:extLst>
          </p:cNvPr>
          <p:cNvGrpSpPr/>
          <p:nvPr/>
        </p:nvGrpSpPr>
        <p:grpSpPr>
          <a:xfrm>
            <a:off x="1259350" y="671653"/>
            <a:ext cx="3283622" cy="840284"/>
            <a:chOff x="3135993" y="1051060"/>
            <a:chExt cx="3283622" cy="840284"/>
          </a:xfrm>
        </p:grpSpPr>
        <p:sp>
          <p:nvSpPr>
            <p:cNvPr id="3" name="矩形: 圆角 2">
              <a:extLst>
                <a:ext uri="{FF2B5EF4-FFF2-40B4-BE49-F238E27FC236}">
                  <a16:creationId xmlns:a16="http://schemas.microsoft.com/office/drawing/2014/main" xmlns="" id="{E3ADC00C-613E-4D29-A2BB-D411D51C28AC}"/>
                </a:ext>
              </a:extLst>
            </p:cNvPr>
            <p:cNvSpPr/>
            <p:nvPr/>
          </p:nvSpPr>
          <p:spPr>
            <a:xfrm>
              <a:off x="3839427" y="1280937"/>
              <a:ext cx="258018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xmlns="" id="{350672A5-19CE-4508-B594-ACE21B836ABD}"/>
                </a:ext>
              </a:extLst>
            </p:cNvPr>
            <p:cNvSpPr/>
            <p:nvPr/>
          </p:nvSpPr>
          <p:spPr>
            <a:xfrm>
              <a:off x="3972879" y="1361974"/>
              <a:ext cx="2339102" cy="480131"/>
            </a:xfrm>
            <a:prstGeom prst="rect">
              <a:avLst/>
            </a:prstGeom>
          </p:spPr>
          <p:txBody>
            <a:bodyPr wrap="none">
              <a:spAutoFit/>
            </a:bodyPr>
            <a:lstStyle/>
            <a:p>
              <a:pPr>
                <a:lnSpc>
                  <a:spcPct val="90000"/>
                </a:lnSpc>
              </a:pPr>
              <a:r>
                <a:rPr lang="zh-CN" altLang="en-US" sz="2800" dirty="0">
                  <a:solidFill>
                    <a:schemeClr val="bg1"/>
                  </a:solidFill>
                  <a:latin typeface="+mj-ea"/>
                </a:rPr>
                <a:t>软件水印简介</a:t>
              </a:r>
            </a:p>
          </p:txBody>
        </p:sp>
        <p:sp>
          <p:nvSpPr>
            <p:cNvPr id="5" name="矩形 4">
              <a:extLst>
                <a:ext uri="{FF2B5EF4-FFF2-40B4-BE49-F238E27FC236}">
                  <a16:creationId xmlns:a16="http://schemas.microsoft.com/office/drawing/2014/main" xmlns="" id="{DAAFB6C2-8CD7-4BCB-8506-0863CC772D5E}"/>
                </a:ext>
              </a:extLst>
            </p:cNvPr>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6" name="直接连接符 5">
              <a:extLst>
                <a:ext uri="{FF2B5EF4-FFF2-40B4-BE49-F238E27FC236}">
                  <a16:creationId xmlns:a16="http://schemas.microsoft.com/office/drawing/2014/main" xmlns="" id="{D65B7CB2-9972-4A26-BFD2-519727B9123D}"/>
                </a:ext>
              </a:extLst>
            </p:cNvPr>
            <p:cNvCxnSpPr>
              <a:cxnSpLocks/>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xmlns="" id="{782E30E1-6AE7-415F-971B-BADE43F7686A}"/>
              </a:ext>
            </a:extLst>
          </p:cNvPr>
          <p:cNvGrpSpPr/>
          <p:nvPr/>
        </p:nvGrpSpPr>
        <p:grpSpPr>
          <a:xfrm>
            <a:off x="4689267" y="1672355"/>
            <a:ext cx="3102391" cy="554008"/>
            <a:chOff x="1962782" y="3317604"/>
            <a:chExt cx="3102391" cy="554008"/>
          </a:xfrm>
        </p:grpSpPr>
        <p:sp>
          <p:nvSpPr>
            <p:cNvPr id="8" name="矩形: 圆角 7">
              <a:extLst>
                <a:ext uri="{FF2B5EF4-FFF2-40B4-BE49-F238E27FC236}">
                  <a16:creationId xmlns:a16="http://schemas.microsoft.com/office/drawing/2014/main" xmlns="" id="{D321A389-8951-4A7F-9C3D-B55DB2B6C843}"/>
                </a:ext>
              </a:extLst>
            </p:cNvPr>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xmlns="" id="{C6F063A1-E3B3-4E51-9702-920A3E4CDDBB}"/>
                </a:ext>
              </a:extLst>
            </p:cNvPr>
            <p:cNvSpPr/>
            <p:nvPr/>
          </p:nvSpPr>
          <p:spPr>
            <a:xfrm>
              <a:off x="2096236" y="3365889"/>
              <a:ext cx="2968937" cy="492443"/>
            </a:xfrm>
            <a:prstGeom prst="rect">
              <a:avLst/>
            </a:prstGeom>
          </p:spPr>
          <p:txBody>
            <a:bodyPr wrap="square">
              <a:spAutoFit/>
            </a:bodyPr>
            <a:lstStyle/>
            <a:p>
              <a:pPr fontAlgn="base">
                <a:spcAft>
                  <a:spcPct val="0"/>
                </a:spcAft>
                <a:defRPr/>
              </a:pPr>
              <a:r>
                <a:rPr lang="zh-CN" altLang="en-US" sz="2600" dirty="0">
                  <a:latin typeface="+mn-ea"/>
                </a:rPr>
                <a:t>动态数据结构水印 </a:t>
              </a:r>
            </a:p>
          </p:txBody>
        </p:sp>
      </p:grpSp>
      <p:grpSp>
        <p:nvGrpSpPr>
          <p:cNvPr id="26" name="组合 25">
            <a:extLst>
              <a:ext uri="{FF2B5EF4-FFF2-40B4-BE49-F238E27FC236}">
                <a16:creationId xmlns:a16="http://schemas.microsoft.com/office/drawing/2014/main" xmlns="" id="{A1449B64-AF6B-4554-A008-32DD518DF5CE}"/>
              </a:ext>
            </a:extLst>
          </p:cNvPr>
          <p:cNvGrpSpPr/>
          <p:nvPr/>
        </p:nvGrpSpPr>
        <p:grpSpPr>
          <a:xfrm>
            <a:off x="1654223" y="2468738"/>
            <a:ext cx="9332711" cy="2042689"/>
            <a:chOff x="1076853" y="5080315"/>
            <a:chExt cx="5054600" cy="1959087"/>
          </a:xfrm>
        </p:grpSpPr>
        <p:cxnSp>
          <p:nvCxnSpPr>
            <p:cNvPr id="27" name="直接连接符 26">
              <a:extLst>
                <a:ext uri="{FF2B5EF4-FFF2-40B4-BE49-F238E27FC236}">
                  <a16:creationId xmlns:a16="http://schemas.microsoft.com/office/drawing/2014/main" xmlns="" id="{8B0D61E9-6C79-4866-B026-6AEB59F695EC}"/>
                </a:ext>
              </a:extLst>
            </p:cNvPr>
            <p:cNvCxnSpPr>
              <a:cxnSpLocks/>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8" name="矩形: 圆角 27">
              <a:extLst>
                <a:ext uri="{FF2B5EF4-FFF2-40B4-BE49-F238E27FC236}">
                  <a16:creationId xmlns:a16="http://schemas.microsoft.com/office/drawing/2014/main" xmlns="" id="{B0ACA2B6-C35F-4CB3-B756-5089AE74105C}"/>
                </a:ext>
              </a:extLst>
            </p:cNvPr>
            <p:cNvSpPr/>
            <p:nvPr/>
          </p:nvSpPr>
          <p:spPr>
            <a:xfrm>
              <a:off x="1076853" y="5228959"/>
              <a:ext cx="5054600" cy="1810443"/>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9" name="矩形 28">
            <a:extLst>
              <a:ext uri="{FF2B5EF4-FFF2-40B4-BE49-F238E27FC236}">
                <a16:creationId xmlns:a16="http://schemas.microsoft.com/office/drawing/2014/main" xmlns="" id="{E961D9D2-AC01-4EB5-B5C9-51DE971BD1C0}"/>
              </a:ext>
            </a:extLst>
          </p:cNvPr>
          <p:cNvSpPr/>
          <p:nvPr/>
        </p:nvSpPr>
        <p:spPr>
          <a:xfrm>
            <a:off x="1810010" y="2753626"/>
            <a:ext cx="9100750" cy="1696939"/>
          </a:xfrm>
          <a:prstGeom prst="rect">
            <a:avLst/>
          </a:prstGeom>
        </p:spPr>
        <p:txBody>
          <a:bodyPr wrap="square">
            <a:spAutoFit/>
          </a:bodyPr>
          <a:lstStyle/>
          <a:p>
            <a:pPr fontAlgn="base">
              <a:lnSpc>
                <a:spcPct val="110000"/>
              </a:lnSpc>
              <a:spcAft>
                <a:spcPct val="0"/>
              </a:spcAft>
              <a:defRPr/>
            </a:pPr>
            <a:r>
              <a:rPr lang="zh-CN" altLang="en-US" sz="2400" dirty="0">
                <a:latin typeface="+mn-ea"/>
              </a:rPr>
              <a:t>         输入特定信息激发程序，把水印信息隐藏在堆、栈或者全局变量域等程序状态中。当所有信息都输完之后，通过检测程序变量的当前值来进行水印提取。可以安排一个提取水印信息的进程或者是在调试器下运行程序查看变量取值。 </a:t>
            </a:r>
          </a:p>
        </p:txBody>
      </p:sp>
      <p:grpSp>
        <p:nvGrpSpPr>
          <p:cNvPr id="30" name="组合 29">
            <a:extLst>
              <a:ext uri="{FF2B5EF4-FFF2-40B4-BE49-F238E27FC236}">
                <a16:creationId xmlns:a16="http://schemas.microsoft.com/office/drawing/2014/main" xmlns="" id="{A70A5335-5FE7-4A29-ADD2-6B71C3893C12}"/>
              </a:ext>
            </a:extLst>
          </p:cNvPr>
          <p:cNvGrpSpPr/>
          <p:nvPr/>
        </p:nvGrpSpPr>
        <p:grpSpPr>
          <a:xfrm>
            <a:off x="1694030" y="4776933"/>
            <a:ext cx="9332711" cy="1610098"/>
            <a:chOff x="1076853" y="5080315"/>
            <a:chExt cx="5054600" cy="1959087"/>
          </a:xfrm>
        </p:grpSpPr>
        <p:cxnSp>
          <p:nvCxnSpPr>
            <p:cNvPr id="31" name="直接连接符 30">
              <a:extLst>
                <a:ext uri="{FF2B5EF4-FFF2-40B4-BE49-F238E27FC236}">
                  <a16:creationId xmlns:a16="http://schemas.microsoft.com/office/drawing/2014/main" xmlns="" id="{DA87F82F-C837-414B-9D04-EEFA333137B5}"/>
                </a:ext>
              </a:extLst>
            </p:cNvPr>
            <p:cNvCxnSpPr>
              <a:cxnSpLocks/>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32" name="矩形: 圆角 31">
              <a:extLst>
                <a:ext uri="{FF2B5EF4-FFF2-40B4-BE49-F238E27FC236}">
                  <a16:creationId xmlns:a16="http://schemas.microsoft.com/office/drawing/2014/main" xmlns="" id="{5D3DA5CA-AC14-4688-A478-841A6432A3EF}"/>
                </a:ext>
              </a:extLst>
            </p:cNvPr>
            <p:cNvSpPr/>
            <p:nvPr/>
          </p:nvSpPr>
          <p:spPr>
            <a:xfrm>
              <a:off x="1076853" y="5228959"/>
              <a:ext cx="5054600" cy="1810443"/>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33" name="矩形 32">
            <a:extLst>
              <a:ext uri="{FF2B5EF4-FFF2-40B4-BE49-F238E27FC236}">
                <a16:creationId xmlns:a16="http://schemas.microsoft.com/office/drawing/2014/main" xmlns="" id="{94185FB1-C52F-4D1B-B5BD-A8300E8D6708}"/>
              </a:ext>
            </a:extLst>
          </p:cNvPr>
          <p:cNvSpPr/>
          <p:nvPr/>
        </p:nvSpPr>
        <p:spPr>
          <a:xfrm>
            <a:off x="1810010" y="4978221"/>
            <a:ext cx="9069172" cy="1290674"/>
          </a:xfrm>
          <a:prstGeom prst="rect">
            <a:avLst/>
          </a:prstGeom>
        </p:spPr>
        <p:txBody>
          <a:bodyPr wrap="square">
            <a:spAutoFit/>
          </a:bodyPr>
          <a:lstStyle/>
          <a:p>
            <a:pPr fontAlgn="base">
              <a:lnSpc>
                <a:spcPct val="110000"/>
              </a:lnSpc>
              <a:spcAft>
                <a:spcPct val="0"/>
              </a:spcAft>
              <a:defRPr/>
            </a:pPr>
            <a:r>
              <a:rPr lang="zh-CN" altLang="en-US" sz="2400" dirty="0">
                <a:latin typeface="+mn-ea"/>
              </a:rPr>
              <a:t>         动态数据水印没有输出，而且水印的提取过程不是封装在应用程序中，因而不容易找到水印在程序中的位置，但是这种水印也经不住迷乱变换攻击。 </a:t>
            </a:r>
          </a:p>
        </p:txBody>
      </p:sp>
    </p:spTree>
    <p:extLst>
      <p:ext uri="{BB962C8B-B14F-4D97-AF65-F5344CB8AC3E}">
        <p14:creationId xmlns:p14="http://schemas.microsoft.com/office/powerpoint/2010/main" val="2377165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par>
                          <p:cTn id="8" fill="hold">
                            <p:stCondLst>
                              <p:cond delay="500"/>
                            </p:stCondLst>
                            <p:childTnLst>
                              <p:par>
                                <p:cTn id="9" presetID="17" presetClass="entr" presetSubtype="1"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p:cTn id="11" dur="500" fill="hold"/>
                                        <p:tgtEl>
                                          <p:spTgt spid="26"/>
                                        </p:tgtEl>
                                        <p:attrNameLst>
                                          <p:attrName>ppt_x</p:attrName>
                                        </p:attrNameLst>
                                      </p:cBhvr>
                                      <p:tavLst>
                                        <p:tav tm="0">
                                          <p:val>
                                            <p:strVal val="#ppt_x"/>
                                          </p:val>
                                        </p:tav>
                                        <p:tav tm="100000">
                                          <p:val>
                                            <p:strVal val="#ppt_x"/>
                                          </p:val>
                                        </p:tav>
                                      </p:tavLst>
                                    </p:anim>
                                    <p:anim calcmode="lin" valueType="num">
                                      <p:cBhvr>
                                        <p:cTn id="12" dur="500" fill="hold"/>
                                        <p:tgtEl>
                                          <p:spTgt spid="26"/>
                                        </p:tgtEl>
                                        <p:attrNameLst>
                                          <p:attrName>ppt_y</p:attrName>
                                        </p:attrNameLst>
                                      </p:cBhvr>
                                      <p:tavLst>
                                        <p:tav tm="0">
                                          <p:val>
                                            <p:strVal val="#ppt_y-#ppt_h/2"/>
                                          </p:val>
                                        </p:tav>
                                        <p:tav tm="100000">
                                          <p:val>
                                            <p:strVal val="#ppt_y"/>
                                          </p:val>
                                        </p:tav>
                                      </p:tavLst>
                                    </p:anim>
                                    <p:anim calcmode="lin" valueType="num">
                                      <p:cBhvr>
                                        <p:cTn id="13" dur="500" fill="hold"/>
                                        <p:tgtEl>
                                          <p:spTgt spid="26"/>
                                        </p:tgtEl>
                                        <p:attrNameLst>
                                          <p:attrName>ppt_w</p:attrName>
                                        </p:attrNameLst>
                                      </p:cBhvr>
                                      <p:tavLst>
                                        <p:tav tm="0">
                                          <p:val>
                                            <p:strVal val="#ppt_w"/>
                                          </p:val>
                                        </p:tav>
                                        <p:tav tm="100000">
                                          <p:val>
                                            <p:strVal val="#ppt_w"/>
                                          </p:val>
                                        </p:tav>
                                      </p:tavLst>
                                    </p:anim>
                                    <p:anim calcmode="lin" valueType="num">
                                      <p:cBhvr>
                                        <p:cTn id="14" dur="500" fill="hold"/>
                                        <p:tgtEl>
                                          <p:spTgt spid="26"/>
                                        </p:tgtEl>
                                        <p:attrNameLst>
                                          <p:attrName>ppt_h</p:attrName>
                                        </p:attrNameLst>
                                      </p:cBhvr>
                                      <p:tavLst>
                                        <p:tav tm="0">
                                          <p:val>
                                            <p:fltVal val="0"/>
                                          </p:val>
                                        </p:tav>
                                        <p:tav tm="100000">
                                          <p:val>
                                            <p:strVal val="#ppt_h"/>
                                          </p:val>
                                        </p:tav>
                                      </p:tavLst>
                                    </p:anim>
                                  </p:childTnLst>
                                </p:cTn>
                              </p:par>
                              <p:par>
                                <p:cTn id="15" presetID="22" presetClass="entr" presetSubtype="4"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down)">
                                      <p:cBhvr>
                                        <p:cTn id="17" dur="65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7" presetClass="entr" presetSubtype="1" fill="hold" nodeType="click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ppt_x</p:attrName>
                                        </p:attrNameLst>
                                      </p:cBhvr>
                                      <p:tavLst>
                                        <p:tav tm="0">
                                          <p:val>
                                            <p:strVal val="#ppt_x"/>
                                          </p:val>
                                        </p:tav>
                                        <p:tav tm="100000">
                                          <p:val>
                                            <p:strVal val="#ppt_x"/>
                                          </p:val>
                                        </p:tav>
                                      </p:tavLst>
                                    </p:anim>
                                    <p:anim calcmode="lin" valueType="num">
                                      <p:cBhvr>
                                        <p:cTn id="23" dur="500" fill="hold"/>
                                        <p:tgtEl>
                                          <p:spTgt spid="30"/>
                                        </p:tgtEl>
                                        <p:attrNameLst>
                                          <p:attrName>ppt_y</p:attrName>
                                        </p:attrNameLst>
                                      </p:cBhvr>
                                      <p:tavLst>
                                        <p:tav tm="0">
                                          <p:val>
                                            <p:strVal val="#ppt_y-#ppt_h/2"/>
                                          </p:val>
                                        </p:tav>
                                        <p:tav tm="100000">
                                          <p:val>
                                            <p:strVal val="#ppt_y"/>
                                          </p:val>
                                        </p:tav>
                                      </p:tavLst>
                                    </p:anim>
                                    <p:anim calcmode="lin" valueType="num">
                                      <p:cBhvr>
                                        <p:cTn id="24" dur="500" fill="hold"/>
                                        <p:tgtEl>
                                          <p:spTgt spid="30"/>
                                        </p:tgtEl>
                                        <p:attrNameLst>
                                          <p:attrName>ppt_w</p:attrName>
                                        </p:attrNameLst>
                                      </p:cBhvr>
                                      <p:tavLst>
                                        <p:tav tm="0">
                                          <p:val>
                                            <p:strVal val="#ppt_w"/>
                                          </p:val>
                                        </p:tav>
                                        <p:tav tm="100000">
                                          <p:val>
                                            <p:strVal val="#ppt_w"/>
                                          </p:val>
                                        </p:tav>
                                      </p:tavLst>
                                    </p:anim>
                                    <p:anim calcmode="lin" valueType="num">
                                      <p:cBhvr>
                                        <p:cTn id="25" dur="500" fill="hold"/>
                                        <p:tgtEl>
                                          <p:spTgt spid="30"/>
                                        </p:tgtEl>
                                        <p:attrNameLst>
                                          <p:attrName>ppt_h</p:attrName>
                                        </p:attrNameLst>
                                      </p:cBhvr>
                                      <p:tavLst>
                                        <p:tav tm="0">
                                          <p:val>
                                            <p:fltVal val="0"/>
                                          </p:val>
                                        </p:tav>
                                        <p:tav tm="100000">
                                          <p:val>
                                            <p:strVal val="#ppt_h"/>
                                          </p:val>
                                        </p:tav>
                                      </p:tavLst>
                                    </p:anim>
                                  </p:childTnLst>
                                </p:cTn>
                              </p:par>
                              <p:par>
                                <p:cTn id="26" presetID="22" presetClass="entr" presetSubtype="4" fill="hold" grpId="0"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down)">
                                      <p:cBhvr>
                                        <p:cTn id="28" dur="6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3"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848</TotalTime>
  <Words>643</Words>
  <Application>Microsoft Office PowerPoint</Application>
  <PresentationFormat>宽屏</PresentationFormat>
  <Paragraphs>60</Paragraphs>
  <Slides>11</Slides>
  <Notes>3</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11</vt:i4>
      </vt:variant>
    </vt:vector>
  </HeadingPairs>
  <TitlesOfParts>
    <vt:vector size="19" baseType="lpstr">
      <vt:lpstr>等线</vt:lpstr>
      <vt:lpstr>黑体</vt:lpstr>
      <vt:lpstr>思源黑体 CN Heavy</vt:lpstr>
      <vt:lpstr>思源黑体 CN Normal</vt:lpstr>
      <vt:lpstr>微软雅黑 Light</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lzh</cp:lastModifiedBy>
  <cp:revision>289</cp:revision>
  <dcterms:created xsi:type="dcterms:W3CDTF">2019-09-27T01:23:40Z</dcterms:created>
  <dcterms:modified xsi:type="dcterms:W3CDTF">2020-01-05T15:54:45Z</dcterms:modified>
</cp:coreProperties>
</file>

<file path=docProps/thumbnail.jpeg>
</file>